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73" r:id="rId2"/>
    <p:sldId id="274" r:id="rId3"/>
    <p:sldId id="277" r:id="rId4"/>
    <p:sldId id="27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65195643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77966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47675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97201830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49782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56814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6800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68885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28733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2084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20415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20237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432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49" r:id="rId13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4211641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631428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5224011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5344639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6071258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 flipV="1">
            <a:off x="3867986" y="4922351"/>
            <a:ext cx="1356025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7493655" y="3917934"/>
            <a:ext cx="1006466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1"/>
            <a:endCxn id="45" idx="3"/>
          </p:cNvCxnSpPr>
          <p:nvPr/>
        </p:nvCxnSpPr>
        <p:spPr>
          <a:xfrm flipH="1" flipV="1">
            <a:off x="3835184" y="2205199"/>
            <a:ext cx="2236074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500121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647476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480291" y="1420685"/>
            <a:ext cx="10935854" cy="5247074"/>
            <a:chOff x="480291" y="1420685"/>
            <a:chExt cx="10935854" cy="524707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480291" y="1420685"/>
              <a:ext cx="10935854" cy="5222140"/>
              <a:chOff x="480291" y="1420685"/>
              <a:chExt cx="10935854" cy="5222140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480291" y="1607399"/>
                <a:ext cx="10935853" cy="4305086"/>
                <a:chOff x="1269486" y="1351054"/>
                <a:chExt cx="9758731" cy="3841691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E4644E95-FC27-477B-9BBC-F08044403413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2602348" y="1509729"/>
                  <a:ext cx="299771" cy="337157"/>
                </a:xfrm>
                <a:prstGeom prst="straightConnector1">
                  <a:avLst/>
                </a:prstGeom>
                <a:ln>
                  <a:solidFill>
                    <a:srgbClr val="00FF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BD52DF4C-8FF9-435F-A2D3-15A47DDA4FC1}"/>
                    </a:ext>
                  </a:extLst>
                </p:cNvPr>
                <p:cNvGrpSpPr/>
                <p:nvPr/>
              </p:nvGrpSpPr>
              <p:grpSpPr>
                <a:xfrm>
                  <a:off x="1269486" y="1666873"/>
                  <a:ext cx="7393718" cy="3060339"/>
                  <a:chOff x="-171386" y="1666873"/>
                  <a:chExt cx="7393718" cy="3060339"/>
                </a:xfrm>
              </p:grpSpPr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974DE3AB-64F0-4124-9FE6-2DA54148B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8058" y="1678308"/>
                    <a:ext cx="0" cy="284228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24E0DD6F-6ECC-4C3B-9136-01630C00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71386" y="1676976"/>
                    <a:ext cx="7393718" cy="0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59EE1A35-75E1-4FDE-8F8E-2D255F9F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46660" y="1666873"/>
                    <a:ext cx="0" cy="3060339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單箭頭接點 127">
                    <a:extLst>
                      <a:ext uri="{FF2B5EF4-FFF2-40B4-BE49-F238E27FC236}">
                        <a16:creationId xmlns:a16="http://schemas.microsoft.com/office/drawing/2014/main" id="{3392441F-E41C-4CB3-88F3-5E773679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4901" y="4712926"/>
                    <a:ext cx="1445416" cy="0"/>
                  </a:xfrm>
                  <a:prstGeom prst="straightConnector1">
                    <a:avLst/>
                  </a:prstGeom>
                  <a:ln w="38100">
                    <a:solidFill>
                      <a:srgbClr val="33CCC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03470426-3DCD-4379-B95F-375509F9BF26}"/>
                    </a:ext>
                  </a:extLst>
                </p:cNvPr>
                <p:cNvSpPr txBox="1"/>
                <p:nvPr/>
              </p:nvSpPr>
              <p:spPr>
                <a:xfrm>
                  <a:off x="5425984" y="1351054"/>
                  <a:ext cx="3274603" cy="329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33CCCC"/>
                      </a:solidFill>
                    </a:rPr>
                    <a:t>模仿語法，實質上沒有很大的關係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618584" y="142068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9EF84239-98DD-47C7-9670-9A8E11832DF8}" vid="{53C94661-BF81-402B-98E3-49232B063E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1887</TotalTime>
  <Words>913</Words>
  <Application>Microsoft Office PowerPoint</Application>
  <PresentationFormat>寬螢幕</PresentationFormat>
  <Paragraphs>126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 Light</vt:lpstr>
      <vt:lpstr>Arial</vt:lpstr>
      <vt:lpstr>Calibri</vt:lpstr>
      <vt:lpstr>Consolas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671</cp:revision>
  <dcterms:created xsi:type="dcterms:W3CDTF">2024-04-26T13:08:09Z</dcterms:created>
  <dcterms:modified xsi:type="dcterms:W3CDTF">2024-09-08T03:32:11Z</dcterms:modified>
</cp:coreProperties>
</file>