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8" r:id="rId3"/>
    <p:sldId id="260" r:id="rId4"/>
    <p:sldId id="261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2024/6/30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活動：李延恩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6286500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43040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742644" y="5273519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466928" y="5662990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Machine 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52565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6713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常見的程式語言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6DA10A7-1EA5-4C33-A493-A64D766B9313}"/>
              </a:ext>
            </a:extLst>
          </p:cNvPr>
          <p:cNvSpPr/>
          <p:nvPr/>
        </p:nvSpPr>
        <p:spPr>
          <a:xfrm>
            <a:off x="1954912" y="5076333"/>
            <a:ext cx="414552" cy="197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F2A7958F-7B4B-42B3-95D2-FACA21224267}"/>
              </a:ext>
            </a:extLst>
          </p:cNvPr>
          <p:cNvSpPr/>
          <p:nvPr/>
        </p:nvSpPr>
        <p:spPr>
          <a:xfrm>
            <a:off x="8441240" y="2554135"/>
            <a:ext cx="401619" cy="1976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B01B958B-E803-4242-97CA-02E97984537F}"/>
              </a:ext>
            </a:extLst>
          </p:cNvPr>
          <p:cNvSpPr/>
          <p:nvPr/>
        </p:nvSpPr>
        <p:spPr>
          <a:xfrm>
            <a:off x="8624792" y="3035088"/>
            <a:ext cx="218068" cy="1976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3537AA09-A010-42A8-AE16-37D8C70C777C}"/>
              </a:ext>
            </a:extLst>
          </p:cNvPr>
          <p:cNvSpPr/>
          <p:nvPr/>
        </p:nvSpPr>
        <p:spPr>
          <a:xfrm>
            <a:off x="1809774" y="3311712"/>
            <a:ext cx="559694" cy="2310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4C80872-D229-433C-B79D-0FF3301A3BB2}"/>
              </a:ext>
            </a:extLst>
          </p:cNvPr>
          <p:cNvGrpSpPr/>
          <p:nvPr/>
        </p:nvGrpSpPr>
        <p:grpSpPr>
          <a:xfrm>
            <a:off x="480291" y="1633120"/>
            <a:ext cx="10935854" cy="4747924"/>
            <a:chOff x="480291" y="1633120"/>
            <a:chExt cx="10935854" cy="4747924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094EEEBD-33E3-408A-B6A0-DFAE32C68E3B}"/>
                </a:ext>
              </a:extLst>
            </p:cNvPr>
            <p:cNvGrpSpPr/>
            <p:nvPr/>
          </p:nvGrpSpPr>
          <p:grpSpPr>
            <a:xfrm>
              <a:off x="480291" y="1819834"/>
              <a:ext cx="10935854" cy="4561210"/>
              <a:chOff x="1084760" y="1572696"/>
              <a:chExt cx="9758731" cy="4070246"/>
            </a:xfrm>
          </p:grpSpPr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1084760" y="1572696"/>
                <a:ext cx="9758731" cy="4070246"/>
                <a:chOff x="1269486" y="1351054"/>
                <a:chExt cx="9758731" cy="4070246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7953848" y="5051968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8047812" y="1351054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815284" y="5084292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2023</a:t>
                </a:r>
                <a:endParaRPr lang="zh-TW" altLang="en-US"/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63312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5056609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5093061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6173065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是這學期要上的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481</TotalTime>
  <Words>223</Words>
  <Application>Microsoft Office PowerPoint</Application>
  <PresentationFormat>寬螢幕</PresentationFormat>
  <Paragraphs>62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 Light</vt:lpstr>
      <vt:lpstr>Arial</vt:lpstr>
      <vt:lpstr>Calibri</vt:lpstr>
      <vt:lpstr>Consolas</vt:lpstr>
      <vt:lpstr>JetBrains Mono Light</vt:lpstr>
      <vt:lpstr>TYIC</vt:lpstr>
      <vt:lpstr>基本事項</vt:lpstr>
      <vt:lpstr>群組</vt:lpstr>
      <vt:lpstr>社團幹部</vt:lpstr>
      <vt:lpstr>程式語言介紹</vt:lpstr>
      <vt:lpstr>常用快捷鍵</vt:lpstr>
      <vt:lpstr>自然語言、標記語言、程式語言</vt:lpstr>
      <vt:lpstr>常見的程式語言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01_基本事項+程式語言介紹</dc:title>
  <dc:creator>TYIC</dc:creator>
  <cp:lastModifiedBy>Jacky Chiu</cp:lastModifiedBy>
  <cp:revision>90</cp:revision>
  <dcterms:created xsi:type="dcterms:W3CDTF">2024-04-26T12:14:03Z</dcterms:created>
  <dcterms:modified xsi:type="dcterms:W3CDTF">2024-06-30T14:04:56Z</dcterms:modified>
</cp:coreProperties>
</file>