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7" r:id="rId12"/>
    <p:sldId id="268" r:id="rId13"/>
    <p:sldId id="270" r:id="rId14"/>
    <p:sldId id="269" r:id="rId15"/>
    <p:sldId id="271" r:id="rId16"/>
    <p:sldId id="275" r:id="rId17"/>
    <p:sldId id="274" r:id="rId18"/>
    <p:sldId id="273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131" autoAdjust="0"/>
  </p:normalViewPr>
  <p:slideViewPr>
    <p:cSldViewPr snapToGrid="0">
      <p:cViewPr>
        <p:scale>
          <a:sx n="100" d="100"/>
          <a:sy n="100" d="100"/>
        </p:scale>
        <p:origin x="9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OOP</a:t>
            </a:r>
            <a:r>
              <a:rPr lang="zh-TW" altLang="en-US"/>
              <a:t> 與類別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453"/>
            <a:ext cx="10515600" cy="1504763"/>
          </a:xfrm>
        </p:spPr>
        <p:txBody>
          <a:bodyPr/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507216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30849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192047"/>
              <a:ext cx="180812" cy="334835"/>
              <a:chOff x="8601238" y="5277772"/>
              <a:chExt cx="180812" cy="334835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  <a:endCxn id="28" idx="3"/>
              </p:cNvCxnSpPr>
              <p:nvPr/>
            </p:nvCxnSpPr>
            <p:spPr>
              <a:xfrm flipH="1">
                <a:off x="8601238" y="5277772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277772"/>
                <a:ext cx="0" cy="334835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155"/>
            <a:ext cx="10515600" cy="2647763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</a:p>
          <a:p>
            <a:r>
              <a:rPr lang="zh-TW" altLang="en-US"/>
              <a:t>若想在物件被</a:t>
            </a:r>
            <a:r>
              <a:rPr lang="zh-TW" altLang="en-US">
                <a:solidFill>
                  <a:srgbClr val="FFC000"/>
                </a:solidFill>
              </a:rPr>
              <a:t>銷毀</a:t>
            </a:r>
            <a:r>
              <a:rPr lang="en-US" altLang="zh-TW">
                <a:solidFill>
                  <a:srgbClr val="FFC000"/>
                </a:solidFill>
              </a:rPr>
              <a:t>(destory)</a:t>
            </a:r>
            <a:r>
              <a:rPr lang="zh-TW" altLang="en-US"/>
              <a:t>後執行某些事情</a:t>
            </a:r>
            <a:endParaRPr lang="en-US" altLang="zh-TW"/>
          </a:p>
          <a:p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>
                <a:solidFill>
                  <a:srgbClr val="FFC000"/>
                </a:solidFill>
              </a:rPr>
              <a:t>(override)</a:t>
            </a:r>
            <a:r>
              <a:rPr lang="en-US" altLang="zh-TW"/>
              <a:t> "</a:t>
            </a:r>
            <a:r>
              <a:rPr lang="en-US" altLang="zh-TW">
                <a:solidFill>
                  <a:srgbClr val="92D050"/>
                </a:solidFill>
              </a:rPr>
              <a:t>finalize</a:t>
            </a:r>
            <a:r>
              <a:rPr lang="en-US" altLang="zh-TW"/>
              <a:t>" </a:t>
            </a:r>
            <a:r>
              <a:rPr lang="zh-TW" altLang="en-US"/>
              <a:t>方法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是用來</a:t>
            </a:r>
            <a:endParaRPr lang="en-US" altLang="zh-TW" sz="2700"/>
          </a:p>
          <a:p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提高程式的穩定性與安全性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80592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4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1834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54F040B-1D12-4C8F-A842-951AD3642156}"/>
              </a:ext>
            </a:extLst>
          </p:cNvPr>
          <p:cNvGrpSpPr/>
          <p:nvPr/>
        </p:nvGrpSpPr>
        <p:grpSpPr>
          <a:xfrm>
            <a:off x="9729788" y="1997944"/>
            <a:ext cx="2288603" cy="4000435"/>
            <a:chOff x="9679716" y="1639240"/>
            <a:chExt cx="2288603" cy="4000435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183905" y="2322922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42494" y="3626945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798421" y="438183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42494" y="493891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7779" y="2728799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3576" y="4056111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1230" y="4056111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10130443" y="1758892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679716" y="1639240"/>
              <a:ext cx="2288603" cy="4000435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39323" y="3095414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8180" y="2752088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1949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2002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3176681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-13579"/>
            <a:ext cx="4119798" cy="1325563"/>
          </a:xfrm>
        </p:spPr>
        <p:txBody>
          <a:bodyPr/>
          <a:lstStyle/>
          <a:p>
            <a:r>
              <a:rPr lang="zh-TW" altLang="en-US"/>
              <a:t>重寫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D6588-A535-4B54-A2B6-5641EF72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949" y="116621"/>
            <a:ext cx="6970416" cy="955588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重寫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重新寫一次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重寫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0E4EC9E-8691-45E9-A8CE-6A7251333F4D}"/>
              </a:ext>
            </a:extLst>
          </p:cNvPr>
          <p:cNvGrpSpPr/>
          <p:nvPr/>
        </p:nvGrpSpPr>
        <p:grpSpPr>
          <a:xfrm>
            <a:off x="438150" y="1024584"/>
            <a:ext cx="11090215" cy="5678478"/>
            <a:chOff x="438150" y="1034109"/>
            <a:chExt cx="11090215" cy="5678478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1CFE6C22-CF4F-4748-82E5-9E2AC1592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898" y="3873348"/>
              <a:ext cx="6484467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EA51A79-16A6-4BEB-83B9-314B9F5C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898" y="1034109"/>
              <a:ext cx="6484467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90B5F4D-A3B8-4FD3-B64C-44DFEFBC4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" y="2903852"/>
              <a:ext cx="4605748" cy="36471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01E32EB-9A89-438D-89E0-F997C2509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" y="1034109"/>
              <a:ext cx="4605748" cy="18697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448550" y="3548275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838199" y="1690688"/>
            <a:ext cx="10515599" cy="4524315"/>
            <a:chOff x="838199" y="3064188"/>
            <a:chExt cx="10515599" cy="452431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64188"/>
              <a:ext cx="10515599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0720291" y="72499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靜態的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動態的在被使用時才會分配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而靜態的則是在程式一開始就分配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35974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42147"/>
            <a:ext cx="10515600" cy="478304"/>
          </a:xfrm>
        </p:spPr>
        <p:txBody>
          <a:bodyPr/>
          <a:lstStyle/>
          <a:p>
            <a:r>
              <a:rPr lang="zh-TW" altLang="en-US"/>
              <a:t>可以使用底下的方式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1498086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028055"/>
            <a:ext cx="10515600" cy="952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35974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19735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64326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28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64326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3182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2287</TotalTime>
  <Words>4333</Words>
  <Application>Microsoft Office PowerPoint</Application>
  <PresentationFormat>寬螢幕</PresentationFormat>
  <Paragraphs>236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TYIC</vt:lpstr>
      <vt:lpstr>OOP 與類別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this</vt:lpstr>
      <vt:lpstr>建構子</vt:lpstr>
      <vt:lpstr>補充：解構子</vt:lpstr>
      <vt:lpstr>建構子重載</vt:lpstr>
      <vt:lpstr>存取修飾子</vt:lpstr>
      <vt:lpstr>getter 與 setter</vt:lpstr>
      <vt:lpstr>IntelliJ IDEA 生成建構子、getter 和 setter</vt:lpstr>
      <vt:lpstr>抽象類別</vt:lpstr>
      <vt:lpstr>繼承</vt:lpstr>
      <vt:lpstr>繼承</vt:lpstr>
      <vt:lpstr>重寫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08_OOP與類別</dc:title>
  <dc:creator>TYIC</dc:creator>
  <cp:lastModifiedBy>Jacky Chiu</cp:lastModifiedBy>
  <cp:revision>592</cp:revision>
  <dcterms:created xsi:type="dcterms:W3CDTF">2024-07-30T13:25:34Z</dcterms:created>
  <dcterms:modified xsi:type="dcterms:W3CDTF">2024-08-12T16:26:25Z</dcterms:modified>
</cp:coreProperties>
</file>