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96664801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029601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73361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06936492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2745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5902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302960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34148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47390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6328450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34872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26827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17DD-07E4-46D3-8912-1A6B654C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703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B39AD-AAA1-4B63-AD8D-B954B897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題目練習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A9E33C-6D0E-4C1D-AD54-2621A7731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5835160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FB0F6-ADCA-482B-AD8B-64BA94D8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2020A8-0655-49B3-BC59-24FA3D6C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1443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</TotalTime>
  <Words>7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Consolas</vt:lpstr>
      <vt:lpstr>TYIC</vt:lpstr>
      <vt:lpstr>題目練習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Jacky Chiu</dc:creator>
  <cp:lastModifiedBy>Jacky Chiu</cp:lastModifiedBy>
  <cp:revision>3</cp:revision>
  <dcterms:created xsi:type="dcterms:W3CDTF">2024-07-19T15:53:36Z</dcterms:created>
  <dcterms:modified xsi:type="dcterms:W3CDTF">2024-07-19T15:57:34Z</dcterms:modified>
</cp:coreProperties>
</file>