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532"/>
            <a:ext cx="10515600" cy="2616386"/>
          </a:xfrm>
        </p:spPr>
        <p:txBody>
          <a:bodyPr>
            <a:normAutofit/>
          </a:bodyPr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與表達陳述式和宣告陳述式不同的是，流程控制陳述式不用分號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則可以不寫程式碼區塊，直接寫陳述式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8247529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8247529" y="4691416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8247530" y="3659080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8247530" y="2626744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8247530" y="1594408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5" y="1599545"/>
            <a:ext cx="7530354" cy="4770537"/>
            <a:chOff x="466165" y="1599545"/>
            <a:chExt cx="7530354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5" y="1599545"/>
              <a:ext cx="7530354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736301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324" y="1603301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262979"/>
            <a:chOff x="5318173" y="1067524"/>
            <a:chExt cx="6035627" cy="526297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1067524"/>
              <a:ext cx="6035627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59919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1067524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405359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B335893-58DD-4059-8A2F-E84E1D5C281E}"/>
              </a:ext>
            </a:extLst>
          </p:cNvPr>
          <p:cNvGrpSpPr/>
          <p:nvPr/>
        </p:nvGrpSpPr>
        <p:grpSpPr>
          <a:xfrm>
            <a:off x="8256738" y="3126450"/>
            <a:ext cx="3285565" cy="646331"/>
            <a:chOff x="8440269" y="5723751"/>
            <a:chExt cx="3285565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602929D4-BE4D-4E3B-9DC1-5B4E05FF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406CE1-6FCF-403D-81BA-AC900D38BA25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857</TotalTime>
  <Words>1485</Words>
  <Application>Microsoft Office PowerPoint</Application>
  <PresentationFormat>寬螢幕</PresentationFormat>
  <Paragraphs>85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流程控制</vt:lpstr>
      <vt:lpstr>流程控制(Flow Control)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155</cp:revision>
  <dcterms:created xsi:type="dcterms:W3CDTF">2024-07-12T16:14:45Z</dcterms:created>
  <dcterms:modified xsi:type="dcterms:W3CDTF">2024-07-19T15:53:18Z</dcterms:modified>
</cp:coreProperties>
</file>