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34" r:id="rId9"/>
    <p:sldId id="335" r:id="rId10"/>
    <p:sldId id="337" r:id="rId11"/>
    <p:sldId id="336" r:id="rId12"/>
    <p:sldId id="271" r:id="rId13"/>
    <p:sldId id="272" r:id="rId14"/>
    <p:sldId id="340" r:id="rId15"/>
    <p:sldId id="351" r:id="rId16"/>
    <p:sldId id="341" r:id="rId17"/>
    <p:sldId id="350" r:id="rId18"/>
    <p:sldId id="353" r:id="rId19"/>
    <p:sldId id="352" r:id="rId20"/>
    <p:sldId id="339" r:id="rId21"/>
    <p:sldId id="347" r:id="rId22"/>
    <p:sldId id="298" r:id="rId23"/>
    <p:sldId id="299" r:id="rId24"/>
    <p:sldId id="338" r:id="rId25"/>
    <p:sldId id="349" r:id="rId26"/>
    <p:sldId id="34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FFC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4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5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6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因要讀取每筆資料，任何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7976"/>
                <a:ext cx="10515600" cy="43866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- 1 </a:t>
                </a:r>
                <a:r>
                  <a:rPr lang="zh-TW" altLang="en-US">
                    <a:solidFill>
                      <a:srgbClr val="FFFF00"/>
                    </a:solidFill>
                  </a:rPr>
                  <a:t>次，其中 </a:t>
                </a:r>
                <a:r>
                  <a:rPr lang="en-US" altLang="zh-TW">
                    <a:solidFill>
                      <a:srgbClr val="FFFF00"/>
                    </a:solidFill>
                  </a:rPr>
                  <a:t>n</a:t>
                </a:r>
                <a:r>
                  <a:rPr lang="zh-TW" altLang="en-US">
                    <a:solidFill>
                      <a:srgbClr val="FFFF00"/>
                    </a:solidFill>
                  </a:rPr>
                  <a:t> 為資料個數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7976"/>
                <a:ext cx="10515600" cy="4386636"/>
              </a:xfrm>
              <a:blipFill>
                <a:blip r:embed="rId2"/>
                <a:stretch>
                  <a:fillRect l="-1217" t="-2643" b="-11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262906" y="5431610"/>
            <a:ext cx="453878" cy="39808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2206B-5F3D-46D7-919F-6584292D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261179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2A42FBC3-2CA0-41C3-8A69-A6F2EDF1E347}"/>
              </a:ext>
            </a:extLst>
          </p:cNvPr>
          <p:cNvGrpSpPr/>
          <p:nvPr/>
        </p:nvGrpSpPr>
        <p:grpSpPr>
          <a:xfrm>
            <a:off x="515469" y="2296644"/>
            <a:ext cx="7561685" cy="3973793"/>
            <a:chOff x="838200" y="2519082"/>
            <a:chExt cx="7561685" cy="3973793"/>
          </a:xfrm>
        </p:grpSpPr>
        <p:sp>
          <p:nvSpPr>
            <p:cNvPr id="159" name="Rectangle 2">
              <a:extLst>
                <a:ext uri="{FF2B5EF4-FFF2-40B4-BE49-F238E27FC236}">
                  <a16:creationId xmlns:a16="http://schemas.microsoft.com/office/drawing/2014/main" id="{12242000-66D2-4364-A61E-B2DF6167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2557"/>
              <a:ext cx="7561685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766378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985" y="2519082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3038661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364224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81766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979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470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需要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8040545" y="242611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8040545" y="3751681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0ED5BFB-7D2E-4AC1-8E25-F82CEF2BD41C}"/>
              </a:ext>
            </a:extLst>
          </p:cNvPr>
          <p:cNvGrpSpPr/>
          <p:nvPr/>
        </p:nvGrpSpPr>
        <p:grpSpPr>
          <a:xfrm>
            <a:off x="712693" y="1208569"/>
            <a:ext cx="6976708" cy="5170646"/>
            <a:chOff x="524434" y="1208569"/>
            <a:chExt cx="6976708" cy="5170646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9F40DB90-633D-4509-8093-9C647228C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4" y="1208569"/>
              <a:ext cx="6973384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6867635" y="6040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242" y="1208569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08465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  <a:r>
              <a:rPr lang="en-US" altLang="zh-TW"/>
              <a:t>-</a:t>
            </a:r>
            <a:r>
              <a:rPr lang="zh-TW" altLang="en-US"/>
              <a:t>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73"/>
            <a:ext cx="10515600" cy="10212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在找不到目標時，可以找</a:t>
            </a:r>
            <a:r>
              <a:rPr lang="zh-TW" altLang="en-US">
                <a:solidFill>
                  <a:srgbClr val="FFFF00"/>
                </a:solidFill>
              </a:rPr>
              <a:t>大於目標的最小索引值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也就是若要將目標插入資料時，要插入到的索引值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7404847" y="4320728"/>
            <a:ext cx="3948953" cy="1077218"/>
            <a:chOff x="7835154" y="3982335"/>
            <a:chExt cx="3948953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154" y="3982335"/>
              <a:ext cx="3948953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7404847" y="3120399"/>
            <a:ext cx="3948953" cy="830997"/>
            <a:chOff x="7835154" y="4105445"/>
            <a:chExt cx="3948953" cy="830997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154" y="4105445"/>
              <a:ext cx="39489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0813970" y="459788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F6A19A-1C80-4120-AC8B-5ED5A21EB80A}"/>
              </a:ext>
            </a:extLst>
          </p:cNvPr>
          <p:cNvGrpSpPr/>
          <p:nvPr/>
        </p:nvGrpSpPr>
        <p:grpSpPr>
          <a:xfrm>
            <a:off x="838199" y="2155952"/>
            <a:ext cx="6136341" cy="4334601"/>
            <a:chOff x="838199" y="2155952"/>
            <a:chExt cx="6136341" cy="4334601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1F27D31-90B7-400D-8A59-74D2663F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166292"/>
              <a:ext cx="6136341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6331019" y="61519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626" y="2155952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97137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  <a:r>
              <a:rPr lang="en-US" altLang="zh-TW"/>
              <a:t>-</a:t>
            </a:r>
            <a:r>
              <a:rPr lang="zh-TW" altLang="en-US"/>
              <a:t>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0E41DF21-B99D-4D40-A171-DE7B2B15BE3B}"/>
              </a:ext>
            </a:extLst>
          </p:cNvPr>
          <p:cNvSpPr/>
          <p:nvPr/>
        </p:nvSpPr>
        <p:spPr>
          <a:xfrm>
            <a:off x="3904801" y="5962762"/>
            <a:ext cx="414662" cy="4146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50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635"/>
            <a:ext cx="10515600" cy="3705318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823"/>
            <a:ext cx="10515600" cy="2629554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255169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BDAED26-1AE7-4991-81EC-417538124134}"/>
              </a:ext>
            </a:extLst>
          </p:cNvPr>
          <p:cNvGrpSpPr/>
          <p:nvPr/>
        </p:nvGrpSpPr>
        <p:grpSpPr>
          <a:xfrm>
            <a:off x="1494420" y="1372219"/>
            <a:ext cx="9203160" cy="5175453"/>
            <a:chOff x="1494420" y="1372219"/>
            <a:chExt cx="9203160" cy="517545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AF6774-FC90-4FD1-82F4-AEFAC74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20" y="1372219"/>
              <a:ext cx="920316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006365" y="61783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680" y="24293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249350" y="1367412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4220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1812</TotalTime>
  <Words>3253</Words>
  <Application>Microsoft Office PowerPoint</Application>
  <PresentationFormat>寬螢幕</PresentationFormat>
  <Paragraphs>456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尋找最大、最小值</vt:lpstr>
      <vt:lpstr>尋找最大、最小值</vt:lpstr>
      <vt:lpstr>獲取一正整數位數</vt:lpstr>
      <vt:lpstr>獲取一正整數之每一位數</vt:lpstr>
      <vt:lpstr>最大公因數</vt:lpstr>
      <vt:lpstr>補充：輾轉相除法證明</vt:lpstr>
      <vt:lpstr>最小公倍數</vt:lpstr>
      <vt:lpstr>排序</vt:lpstr>
      <vt:lpstr>氣泡排序法</vt:lpstr>
      <vt:lpstr>氣泡排序法</vt:lpstr>
      <vt:lpstr>氣泡排序法</vt:lpstr>
      <vt:lpstr>選擇排序法</vt:lpstr>
      <vt:lpstr>循序搜尋法</vt:lpstr>
      <vt:lpstr>循序搜尋法</vt:lpstr>
      <vt:lpstr>二分搜尋法</vt:lpstr>
      <vt:lpstr>二分搜尋法</vt:lpstr>
      <vt:lpstr>二分搜尋法</vt:lpstr>
      <vt:lpstr>二分搜尋法-衍伸應用</vt:lpstr>
      <vt:lpstr>二分搜尋法-衍生應用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528</cp:revision>
  <dcterms:created xsi:type="dcterms:W3CDTF">2024-11-03T06:57:05Z</dcterms:created>
  <dcterms:modified xsi:type="dcterms:W3CDTF">2024-11-23T15:10:51Z</dcterms:modified>
</cp:coreProperties>
</file>