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notesMasterIdLst>
    <p:notesMasterId r:id="rId8"/>
  </p:notesMasterIdLst>
  <p:sldIdLst>
    <p:sldId id="256" r:id="rId2"/>
    <p:sldId id="258" r:id="rId3"/>
    <p:sldId id="260" r:id="rId4"/>
    <p:sldId id="261" r:id="rId5"/>
    <p:sldId id="262" r:id="rId6"/>
    <p:sldId id="263" r:id="rId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666699"/>
    <a:srgbClr val="FFFF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7" d="100"/>
          <a:sy n="107" d="100"/>
        </p:scale>
        <p:origin x="714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72AC8F-9E49-464C-9607-B43BB7648CA8}" type="datetimeFigureOut">
              <a:rPr lang="zh-TW" altLang="en-US" smtClean="0"/>
              <a:t>2024/7/10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668D8F-3DA4-412A-BB7F-172E51E04D9D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7045246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B502BE-089D-4633-B90E-46A3D4FB7D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471674D0-0840-4D4C-93FB-3ABDEB2CAD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</p:spTree>
    <p:extLst>
      <p:ext uri="{BB962C8B-B14F-4D97-AF65-F5344CB8AC3E}">
        <p14:creationId xmlns:p14="http://schemas.microsoft.com/office/powerpoint/2010/main" val="16037513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FDDC07F-519C-49CA-AA44-B985B88C23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EA4FAF03-5463-4183-9F65-A1E11FD43A7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673CEE49-E682-4987-B5C6-44AC5441606B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30FE2C57-B7B9-4C62-97C3-180398C5D84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750983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1BA0FB70-3691-4CFB-B11C-DCA42F242EB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443DC9D4-0B7C-43C6-9ED5-146AB071FB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C07E68E1-74E8-4B75-8BF6-3AD8D3EC35C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A141965-84F2-41A3-BCDC-079B065A2E38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749763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6593E16-2063-45F9-86C8-F7C83ABFF73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FFD4BE7-CC0A-4412-B975-DB24E53AD5A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A2BB86EA-954E-43D9-935A-737069A80A0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46B443F4-7ABB-4B5F-9DFA-CD236E318D49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0204496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768223-9832-40C6-9F3C-AE20E7AB86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0DA52283-8089-4430-AD3E-3D1C2559F3A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7" name="頁尾版面配置區 4">
            <a:extLst>
              <a:ext uri="{FF2B5EF4-FFF2-40B4-BE49-F238E27FC236}">
                <a16:creationId xmlns:a16="http://schemas.microsoft.com/office/drawing/2014/main" id="{FD7123E0-421B-4835-AD6B-2FDC040BCC5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8" name="投影片編號版面配置區 5">
            <a:extLst>
              <a:ext uri="{FF2B5EF4-FFF2-40B4-BE49-F238E27FC236}">
                <a16:creationId xmlns:a16="http://schemas.microsoft.com/office/drawing/2014/main" id="{013C5E04-2F03-430B-BA13-D3137E372625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7483819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8909132-6CD8-4DB4-8922-349AAC7CBF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B255D59-E76E-4ADA-A943-4A398DF946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8909BA4-D9F5-4D3A-8AF7-74A5314786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260865D4-10BE-42AB-942E-8A6A7231E07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086F29C3-C792-4CB1-A6F8-A95D8E6D4CB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9060600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261A8C4-296D-438B-8D76-3F8B57A7B2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1D56BB08-0AE2-466A-A236-AF0465E555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DBF7F7E7-C7E3-438A-9287-5ABE84A43B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9DD36D3E-55E7-4DE3-A367-2D7A3752821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AC2AB8B4-F49C-4138-953D-5AA69A9F2ED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10" name="頁尾版面配置區 4">
            <a:extLst>
              <a:ext uri="{FF2B5EF4-FFF2-40B4-BE49-F238E27FC236}">
                <a16:creationId xmlns:a16="http://schemas.microsoft.com/office/drawing/2014/main" id="{EE0D0455-DB77-4E86-9A44-7A5FDD1DD41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11" name="投影片編號版面配置區 5">
            <a:extLst>
              <a:ext uri="{FF2B5EF4-FFF2-40B4-BE49-F238E27FC236}">
                <a16:creationId xmlns:a16="http://schemas.microsoft.com/office/drawing/2014/main" id="{61BEB5C0-CA6F-4D05-A5B1-D9B3326D213A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865039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B01FB76-AE86-4FA2-B925-3C42CF763DD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6" name="頁尾版面配置區 4">
            <a:extLst>
              <a:ext uri="{FF2B5EF4-FFF2-40B4-BE49-F238E27FC236}">
                <a16:creationId xmlns:a16="http://schemas.microsoft.com/office/drawing/2014/main" id="{028AA29F-D9EA-4F54-946F-F08672687BF3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7" name="投影片編號版面配置區 5">
            <a:extLst>
              <a:ext uri="{FF2B5EF4-FFF2-40B4-BE49-F238E27FC236}">
                <a16:creationId xmlns:a16="http://schemas.microsoft.com/office/drawing/2014/main" id="{FEB2B1A0-48B4-4504-92AB-6E40FBFF85E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0949443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6DF614B-C320-42A1-B02B-3CC4FD126138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AEDBDD5D-6284-4D87-835D-A5F997C50A5D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5508139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3FF8213-F1BD-48FF-9D09-6E26FB79AE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6E10944-F816-4D3C-9D55-2000BE13A95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39490BF7-1244-48E3-92BD-9B7BCFA0C5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62A376CE-D98D-486D-A1FC-0FAA7CB56CB4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2DE69523-299D-4C3A-A754-1550C8F5D7F7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399591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35801-9853-4F81-918E-E55C33357D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7CCBC987-FAA7-4264-8CC0-2E6F221D3AB9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6113A0E9-5B1A-476F-B87A-DD123DA8BFD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8" name="頁尾版面配置區 4">
            <a:extLst>
              <a:ext uri="{FF2B5EF4-FFF2-40B4-BE49-F238E27FC236}">
                <a16:creationId xmlns:a16="http://schemas.microsoft.com/office/drawing/2014/main" id="{7B7B89AD-AB9E-48F8-B85F-14FF932E8842}"/>
              </a:ext>
            </a:extLst>
          </p:cNvPr>
          <p:cNvSpPr txBox="1">
            <a:spLocks/>
          </p:cNvSpPr>
          <p:nvPr/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l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  <p:sp>
        <p:nvSpPr>
          <p:cNvPr id="9" name="投影片編號版面配置區 5">
            <a:extLst>
              <a:ext uri="{FF2B5EF4-FFF2-40B4-BE49-F238E27FC236}">
                <a16:creationId xmlns:a16="http://schemas.microsoft.com/office/drawing/2014/main" id="{462D3499-D09D-4E37-BE04-5CFD293C1093}"/>
              </a:ext>
            </a:extLst>
          </p:cNvPr>
          <p:cNvSpPr txBox="1">
            <a:spLocks/>
          </p:cNvSpPr>
          <p:nvPr/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zh-TW"/>
            </a:defPPr>
            <a:lvl1pPr marL="0" algn="r" defTabSz="9144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D4328D90-2A6F-4F23-88A8-C5DCC2B5F307}" type="slidenum">
              <a:rPr lang="zh-TW" altLang="en-US" smtClean="0"/>
              <a:pPr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478125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2963D601-5E96-4F72-A0FA-4E947D0334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D77BA305-9D91-48C6-AA86-0FBF40DDF7B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2B6434EB-CC5F-4259-93F7-30E40737F62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0" y="6492875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9A5C874B-7ACB-4C87-9F81-28D16783C21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448800" y="6492874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DF9E798-32E8-49CA-8B10-A9E3CEA77A89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44998183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0" indent="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None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indent="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None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71B85-7B77-4ADC-8375-30B58C159BA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/>
          <a:lstStyle/>
          <a:p>
            <a:r>
              <a:rPr lang="zh-TW" altLang="en-US"/>
              <a:t>基本事項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8D3B12D7-67DB-4C23-92B1-D55F41FCEB8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/>
          <a:p>
            <a:r>
              <a:rPr lang="en-US" altLang="zh-TW"/>
              <a:t>TYIC</a:t>
            </a:r>
            <a:r>
              <a:rPr lang="zh-TW" altLang="en-US"/>
              <a:t>桃高資訊社</a:t>
            </a:r>
          </a:p>
        </p:txBody>
      </p:sp>
    </p:spTree>
    <p:extLst>
      <p:ext uri="{BB962C8B-B14F-4D97-AF65-F5344CB8AC3E}">
        <p14:creationId xmlns:p14="http://schemas.microsoft.com/office/powerpoint/2010/main" val="250892112"/>
      </p:ext>
    </p:extLst>
  </p:cSld>
  <p:clrMapOvr>
    <a:masterClrMapping/>
  </p:clrMapOvr>
  <p:transition spd="slow">
    <p:push dir="u"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B98995B-357D-4F44-A4E2-A0C09F37F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群組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02D2FF3-4CEB-4C49-BBF6-0286ECE699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4596487"/>
      </p:ext>
    </p:extLst>
  </p:cSld>
  <p:clrMapOvr>
    <a:masterClrMapping/>
  </p:clrMapOvr>
  <p:transition spd="slow">
    <p:push dir="u"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86B356F-A419-467A-9583-07AC42719D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社團幹部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214DD1B-5F04-408C-880E-CC0487FA7D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200"/>
              <a:t>社長：楊晉程</a:t>
            </a:r>
            <a:endParaRPr lang="en-US" altLang="zh-TW" sz="3200"/>
          </a:p>
          <a:p>
            <a:r>
              <a:rPr lang="zh-TW" altLang="en-US" sz="3200"/>
              <a:t>副社長：陳彥儒</a:t>
            </a:r>
            <a:endParaRPr lang="en-US" altLang="zh-TW" sz="3200"/>
          </a:p>
          <a:p>
            <a:r>
              <a:rPr lang="zh-TW" altLang="en-US" sz="3200"/>
              <a:t>總務：謝佑晟</a:t>
            </a:r>
            <a:endParaRPr lang="en-US" altLang="zh-TW" sz="3200"/>
          </a:p>
          <a:p>
            <a:r>
              <a:rPr lang="zh-TW" altLang="en-US" sz="3200"/>
              <a:t>教學：邱顯智、黃巖朔</a:t>
            </a:r>
            <a:endParaRPr lang="en-US" altLang="zh-TW" sz="3200"/>
          </a:p>
          <a:p>
            <a:r>
              <a:rPr lang="zh-TW" altLang="en-US" sz="3200"/>
              <a:t>活動：李延恩</a:t>
            </a:r>
            <a:endParaRPr lang="en-US" altLang="zh-TW" sz="3200"/>
          </a:p>
          <a:p>
            <a:endParaRPr lang="en-US" altLang="zh-TW" sz="3200"/>
          </a:p>
          <a:p>
            <a:r>
              <a:rPr lang="zh-TW" altLang="en-US" sz="3200"/>
              <a:t>指導老師：吳佳憲 老師</a:t>
            </a:r>
          </a:p>
        </p:txBody>
      </p:sp>
    </p:spTree>
    <p:extLst>
      <p:ext uri="{BB962C8B-B14F-4D97-AF65-F5344CB8AC3E}">
        <p14:creationId xmlns:p14="http://schemas.microsoft.com/office/powerpoint/2010/main" val="1832784840"/>
      </p:ext>
    </p:extLst>
  </p:cSld>
  <p:clrMapOvr>
    <a:masterClrMapping/>
  </p:clrMapOvr>
  <p:transition spd="slow">
    <p:push dir="u"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18ABEBA-4B14-450D-BB23-005BB941EE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相見歡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DADE6010-671D-4BF7-A95B-76094895CA5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652411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EE9FFA3-0846-4AE9-9E9D-B2C2211B3F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BB27BEFE-15C2-40CF-8256-1D6FDF6F91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上學期：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相見歡 </a:t>
            </a:r>
            <a:r>
              <a:rPr lang="en-US" altLang="zh-TW"/>
              <a:t>+</a:t>
            </a:r>
            <a:r>
              <a:rPr lang="zh-TW" altLang="en-US"/>
              <a:t> 程式語言介紹 </a:t>
            </a:r>
            <a:r>
              <a:rPr lang="en-US" altLang="zh-TW"/>
              <a:t>+</a:t>
            </a:r>
            <a:r>
              <a:rPr lang="zh-TW" altLang="en-US"/>
              <a:t> 編輯器介紹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基本資料型態 </a:t>
            </a:r>
            <a:r>
              <a:rPr lang="en-US" altLang="zh-TW"/>
              <a:t>+</a:t>
            </a:r>
            <a:r>
              <a:rPr lang="zh-TW" altLang="en-US"/>
              <a:t> 基本輸入輸出 </a:t>
            </a:r>
            <a:r>
              <a:rPr lang="en-US" altLang="zh-TW"/>
              <a:t>+ IntelliJ IDEA</a:t>
            </a:r>
            <a:endParaRPr lang="zh-TW" altLang="en-US"/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條件 </a:t>
            </a:r>
            <a:r>
              <a:rPr lang="en-US" altLang="zh-TW"/>
              <a:t>+</a:t>
            </a:r>
            <a:r>
              <a:rPr lang="zh-TW" altLang="en-US"/>
              <a:t> 迴圈 </a:t>
            </a:r>
            <a:r>
              <a:rPr lang="en-US" altLang="zh-TW"/>
              <a:t>+</a:t>
            </a:r>
            <a:r>
              <a:rPr lang="zh-TW" altLang="en-US"/>
              <a:t> 方法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OOP</a:t>
            </a:r>
            <a:r>
              <a:rPr lang="zh-TW" altLang="en-US"/>
              <a:t> 介紹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Class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Interface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Collection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Git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Github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package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try-catch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Exception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Kahoot</a:t>
            </a:r>
            <a:r>
              <a:rPr lang="zh-TW" altLang="en-US"/>
              <a:t> 大賽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8580532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E0BBA8A-BC3B-4CD8-A3F7-9B1C2842A5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課程大綱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0988E28-A6B0-47FC-8560-CBE8AB0E84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/>
              <a:t>下學期：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JRE</a:t>
            </a:r>
            <a:r>
              <a:rPr lang="zh-TW" altLang="en-US"/>
              <a:t> </a:t>
            </a:r>
            <a:r>
              <a:rPr lang="en-US" altLang="zh-TW"/>
              <a:t>/</a:t>
            </a:r>
            <a:r>
              <a:rPr lang="zh-TW" altLang="en-US"/>
              <a:t> </a:t>
            </a:r>
            <a:r>
              <a:rPr lang="en-US" altLang="zh-TW"/>
              <a:t>JDK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</a:t>
            </a:r>
            <a:r>
              <a:rPr lang="zh-TW" altLang="en-US"/>
              <a:t> 虛擬機介紹</a:t>
            </a:r>
          </a:p>
          <a:p>
            <a:pPr marL="514350" indent="-514350">
              <a:buFont typeface="+mj-lt"/>
              <a:buAutoNum type="arabicPeriod"/>
            </a:pPr>
            <a:r>
              <a:rPr lang="zh-TW" altLang="en-US"/>
              <a:t>電腦結構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Reference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Lambda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串流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Java:</a:t>
            </a:r>
            <a:r>
              <a:rPr lang="zh-TW" altLang="en-US"/>
              <a:t> </a:t>
            </a:r>
            <a:r>
              <a:rPr lang="en-US" altLang="zh-TW"/>
              <a:t>Maven</a:t>
            </a:r>
            <a:r>
              <a:rPr lang="zh-TW" altLang="en-US"/>
              <a:t> </a:t>
            </a:r>
            <a:r>
              <a:rPr lang="en-US" altLang="zh-TW"/>
              <a:t>+</a:t>
            </a:r>
            <a:r>
              <a:rPr lang="zh-TW" altLang="en-US"/>
              <a:t> </a:t>
            </a:r>
            <a:r>
              <a:rPr lang="en-US" altLang="zh-TW"/>
              <a:t>Java</a:t>
            </a:r>
            <a:r>
              <a:rPr lang="zh-TW" altLang="en-US"/>
              <a:t> 專案前置作業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</a:t>
            </a:r>
            <a:r>
              <a:rPr lang="en-US" altLang="zh-TW"/>
              <a:t>(1)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專案製作</a:t>
            </a:r>
            <a:r>
              <a:rPr lang="en-US" altLang="zh-TW"/>
              <a:t>(2)</a:t>
            </a:r>
          </a:p>
          <a:p>
            <a:pPr marL="514350" indent="-514350">
              <a:buFont typeface="+mj-lt"/>
              <a:buAutoNum type="arabicPeriod"/>
            </a:pPr>
            <a:r>
              <a:rPr lang="en-US" altLang="zh-TW"/>
              <a:t>Java</a:t>
            </a:r>
            <a:r>
              <a:rPr lang="zh-TW" altLang="en-US"/>
              <a:t> 專案發表</a:t>
            </a:r>
            <a:endParaRPr lang="en-US" altLang="zh-TW"/>
          </a:p>
        </p:txBody>
      </p:sp>
    </p:spTree>
    <p:extLst>
      <p:ext uri="{BB962C8B-B14F-4D97-AF65-F5344CB8AC3E}">
        <p14:creationId xmlns:p14="http://schemas.microsoft.com/office/powerpoint/2010/main" val="3649763965"/>
      </p:ext>
    </p:extLst>
  </p:cSld>
  <p:clrMapOvr>
    <a:masterClrMapping/>
  </p:clrMapOvr>
</p:sld>
</file>

<file path=ppt/theme/theme1.xml><?xml version="1.0" encoding="utf-8"?>
<a:theme xmlns:a="http://schemas.openxmlformats.org/drawingml/2006/main" name="TYIC">
  <a:themeElements>
    <a:clrScheme name="灰階">
      <a:dk1>
        <a:sysClr val="windowText" lastClr="000000"/>
      </a:dk1>
      <a:lt1>
        <a:sysClr val="window" lastClr="FFFFFF"/>
      </a:lt1>
      <a:dk2>
        <a:srgbClr val="000000"/>
      </a:dk2>
      <a:lt2>
        <a:srgbClr val="F8F8F8"/>
      </a:lt2>
      <a:accent1>
        <a:srgbClr val="DDDDDD"/>
      </a:accent1>
      <a:accent2>
        <a:srgbClr val="B2B2B2"/>
      </a:accent2>
      <a:accent3>
        <a:srgbClr val="969696"/>
      </a:accent3>
      <a:accent4>
        <a:srgbClr val="808080"/>
      </a:accent4>
      <a:accent5>
        <a:srgbClr val="5F5F5F"/>
      </a:accent5>
      <a:accent6>
        <a:srgbClr val="4D4D4D"/>
      </a:accent6>
      <a:hlink>
        <a:srgbClr val="5F5F5F"/>
      </a:hlink>
      <a:folHlink>
        <a:srgbClr val="919191"/>
      </a:folHlink>
    </a:clrScheme>
    <a:fontScheme name="微正黑+Consolas">
      <a:majorFont>
        <a:latin typeface="Consolas"/>
        <a:ea typeface="微軟正黑體"/>
        <a:cs typeface=""/>
      </a:majorFont>
      <a:minorFont>
        <a:latin typeface="Consolas"/>
        <a:ea typeface="微軟正黑體 Light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/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TYIC" id="{12E5EBF5-EAA2-4FAB-A3C0-6E914B17EAE8}" vid="{2D8CCBD1-B73A-4486-8538-2045EDEC7421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TYIC</Template>
  <TotalTime>485</TotalTime>
  <Words>148</Words>
  <Application>Microsoft Office PowerPoint</Application>
  <PresentationFormat>寬螢幕</PresentationFormat>
  <Paragraphs>30</Paragraphs>
  <Slides>6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3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6</vt:i4>
      </vt:variant>
    </vt:vector>
  </HeadingPairs>
  <TitlesOfParts>
    <vt:vector size="10" baseType="lpstr">
      <vt:lpstr>Arial</vt:lpstr>
      <vt:lpstr>Calibri</vt:lpstr>
      <vt:lpstr>Consolas</vt:lpstr>
      <vt:lpstr>TYIC</vt:lpstr>
      <vt:lpstr>基本事項</vt:lpstr>
      <vt:lpstr>群組</vt:lpstr>
      <vt:lpstr>社團幹部</vt:lpstr>
      <vt:lpstr>相見歡</vt:lpstr>
      <vt:lpstr>課程大綱</vt:lpstr>
      <vt:lpstr>課程大綱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01_基本事項+程式語言介紹</dc:title>
  <dc:creator>TYIC</dc:creator>
  <cp:lastModifiedBy>Jacky Chiu</cp:lastModifiedBy>
  <cp:revision>99</cp:revision>
  <dcterms:created xsi:type="dcterms:W3CDTF">2024-04-26T12:14:03Z</dcterms:created>
  <dcterms:modified xsi:type="dcterms:W3CDTF">2024-07-10T03:39:42Z</dcterms:modified>
</cp:coreProperties>
</file>