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1E2CA7-19BF-4EEB-8EDF-2209D341E1C0}"/>
              </a:ext>
            </a:extLst>
          </p:cNvPr>
          <p:cNvGrpSpPr/>
          <p:nvPr/>
        </p:nvGrpSpPr>
        <p:grpSpPr>
          <a:xfrm>
            <a:off x="480291" y="1420685"/>
            <a:ext cx="10935854" cy="4851893"/>
            <a:chOff x="480291" y="1420685"/>
            <a:chExt cx="10935854" cy="4851893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6DA10A7-1EA5-4C33-A493-A64D766B9313}"/>
                </a:ext>
              </a:extLst>
            </p:cNvPr>
            <p:cNvSpPr/>
            <p:nvPr/>
          </p:nvSpPr>
          <p:spPr>
            <a:xfrm>
              <a:off x="1954912" y="4863898"/>
              <a:ext cx="414552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2A7958F-7B4B-42B3-95D2-FACA21224267}"/>
                </a:ext>
              </a:extLst>
            </p:cNvPr>
            <p:cNvSpPr/>
            <p:nvPr/>
          </p:nvSpPr>
          <p:spPr>
            <a:xfrm>
              <a:off x="8441240" y="2341700"/>
              <a:ext cx="401619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01B958B-E803-4242-97CA-02E97984537F}"/>
                </a:ext>
              </a:extLst>
            </p:cNvPr>
            <p:cNvSpPr/>
            <p:nvPr/>
          </p:nvSpPr>
          <p:spPr>
            <a:xfrm>
              <a:off x="8624792" y="2822653"/>
              <a:ext cx="218068" cy="1976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537AA09-A010-42A8-AE16-37D8C70C777C}"/>
                </a:ext>
              </a:extLst>
            </p:cNvPr>
            <p:cNvSpPr/>
            <p:nvPr/>
          </p:nvSpPr>
          <p:spPr>
            <a:xfrm>
              <a:off x="1809774" y="3099277"/>
              <a:ext cx="559694" cy="2310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366E84E8-961F-4C70-810E-FCBE84817B1E}"/>
                </a:ext>
              </a:extLst>
            </p:cNvPr>
            <p:cNvGrpSpPr/>
            <p:nvPr/>
          </p:nvGrpSpPr>
          <p:grpSpPr>
            <a:xfrm>
              <a:off x="480291" y="1607399"/>
              <a:ext cx="10935853" cy="4305086"/>
              <a:chOff x="1269486" y="1351054"/>
              <a:chExt cx="9758731" cy="3841691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63EE547A-D7E8-48D7-89BC-E5B97C9CA250}"/>
                  </a:ext>
                </a:extLst>
              </p:cNvPr>
              <p:cNvGrpSpPr/>
              <p:nvPr/>
            </p:nvGrpSpPr>
            <p:grpSpPr>
              <a:xfrm>
                <a:off x="1605500" y="1846886"/>
                <a:ext cx="9422717" cy="3345859"/>
                <a:chOff x="164628" y="1846886"/>
                <a:chExt cx="9422717" cy="3345859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CF1D1629-8EAC-4C5B-90A8-F3A6E31D7B3E}"/>
                    </a:ext>
                  </a:extLst>
                </p:cNvPr>
                <p:cNvGrpSpPr/>
                <p:nvPr/>
              </p:nvGrpSpPr>
              <p:grpSpPr>
                <a:xfrm>
                  <a:off x="164628" y="1846886"/>
                  <a:ext cx="9422717" cy="3038764"/>
                  <a:chOff x="403413" y="1462523"/>
                  <a:chExt cx="9422717" cy="3038764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DB02232E-69F4-4B0C-B9DB-E641010E27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50848"/>
                  <a:stretch/>
                </p:blipFill>
                <p:spPr>
                  <a:xfrm>
                    <a:off x="403413" y="1464329"/>
                    <a:ext cx="5622290" cy="3036958"/>
                  </a:xfrm>
                  <a:prstGeom prst="rect">
                    <a:avLst/>
                  </a:prstGeom>
                </p:spPr>
              </p:pic>
              <p:pic>
                <p:nvPicPr>
                  <p:cNvPr id="21" name="圖片 20">
                    <a:extLst>
                      <a:ext uri="{FF2B5EF4-FFF2-40B4-BE49-F238E27FC236}">
                        <a16:creationId xmlns:a16="http://schemas.microsoft.com/office/drawing/2014/main" id="{01F0B8B3-EC06-426B-A133-2AA35AA71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9211" r="39100" b="6479"/>
                  <a:stretch/>
                </p:blipFill>
                <p:spPr>
                  <a:xfrm>
                    <a:off x="6025703" y="1462523"/>
                    <a:ext cx="3800427" cy="30387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749C3E22-5DDD-4F41-8006-A31D71002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6535" y="4879943"/>
                  <a:ext cx="1370810" cy="312802"/>
                </a:xfrm>
                <a:prstGeom prst="rect">
                  <a:avLst/>
                </a:prstGeom>
              </p:spPr>
            </p:pic>
          </p:grp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72ECA91B-7FCE-4B63-8724-1D8D956E2C5F}"/>
                  </a:ext>
                </a:extLst>
              </p:cNvPr>
              <p:cNvSpPr/>
              <p:nvPr/>
            </p:nvSpPr>
            <p:spPr>
              <a:xfrm>
                <a:off x="2216848" y="1846886"/>
                <a:ext cx="771000" cy="734949"/>
              </a:xfrm>
              <a:prstGeom prst="roundRect">
                <a:avLst/>
              </a:prstGeom>
              <a:noFill/>
              <a:ln w="28575">
                <a:solidFill>
                  <a:srgbClr val="00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FFCC"/>
                  </a:solidFill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E4644E95-FC27-477B-9BBC-F08044403413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2602348" y="1509729"/>
                <a:ext cx="299771" cy="337157"/>
              </a:xfrm>
              <a:prstGeom prst="straightConnector1">
                <a:avLst/>
              </a:prstGeom>
              <a:ln>
                <a:solidFill>
                  <a:srgbClr val="00FF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0906B54-CFE3-4DE3-B2DB-EEFA5E284576}"/>
                  </a:ext>
                </a:extLst>
              </p:cNvPr>
              <p:cNvGrpSpPr/>
              <p:nvPr/>
            </p:nvGrpSpPr>
            <p:grpSpPr>
              <a:xfrm>
                <a:off x="1487047" y="2013528"/>
                <a:ext cx="792025" cy="1554303"/>
                <a:chOff x="83119" y="2032000"/>
                <a:chExt cx="792025" cy="1554303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143E1E91-72B2-40B5-A706-0F2C33158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119" y="3586303"/>
                  <a:ext cx="755081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63B35E56-A918-44F5-8B0E-3224BBC6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03" y="2032001"/>
                  <a:ext cx="0" cy="155430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71941484-D4BF-4A98-A223-19C83835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19" y="2032000"/>
                  <a:ext cx="792025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234F9BD-1EF2-47E6-BC83-B506E070CB87}"/>
                  </a:ext>
                </a:extLst>
              </p:cNvPr>
              <p:cNvSpPr txBox="1"/>
              <p:nvPr/>
            </p:nvSpPr>
            <p:spPr>
              <a:xfrm>
                <a:off x="1544744" y="2965835"/>
                <a:ext cx="1194718" cy="4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變強型別、</a:t>
                </a:r>
                <a:endParaRPr lang="en-US" altLang="zh-TW" dirty="0">
                  <a:solidFill>
                    <a:srgbClr val="00B0F0"/>
                  </a:solidFill>
                  <a:latin typeface="+mn-ea"/>
                </a:endParaRPr>
              </a:p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靜態型別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A7D2555-EC39-49E6-BA6D-0566F7B50D52}"/>
                  </a:ext>
                </a:extLst>
              </p:cNvPr>
              <p:cNvSpPr txBox="1"/>
              <p:nvPr/>
            </p:nvSpPr>
            <p:spPr>
              <a:xfrm>
                <a:off x="7724081" y="471479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C7ED0038-B976-4857-BC42-646213FDC98C}"/>
                  </a:ext>
                </a:extLst>
              </p:cNvPr>
              <p:cNvGrpSpPr/>
              <p:nvPr/>
            </p:nvGrpSpPr>
            <p:grpSpPr>
              <a:xfrm>
                <a:off x="2065484" y="4338641"/>
                <a:ext cx="6455490" cy="697703"/>
                <a:chOff x="624612" y="4338641"/>
                <a:chExt cx="6455490" cy="697703"/>
              </a:xfrm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25746AC-1BDC-4825-A36B-96FA953F4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102" y="4798237"/>
                  <a:ext cx="0" cy="23810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53360773-DF90-414E-B716-AD36DD6B0027}"/>
                    </a:ext>
                  </a:extLst>
                </p:cNvPr>
                <p:cNvGrpSpPr/>
                <p:nvPr/>
              </p:nvGrpSpPr>
              <p:grpSpPr>
                <a:xfrm>
                  <a:off x="624612" y="4338641"/>
                  <a:ext cx="6455490" cy="679538"/>
                  <a:chOff x="624612" y="4338641"/>
                  <a:chExt cx="6455490" cy="679538"/>
                </a:xfrm>
              </p:grpSpPr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21D1CB1E-A784-430F-BCF4-EEF46FE8D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4612" y="5018179"/>
                    <a:ext cx="6455490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EADC73FD-9096-408E-AAA8-56614EEC1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612" y="4347635"/>
                    <a:ext cx="49517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EA295441-6991-4A4B-B0ED-0AC864DA3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0831" y="4338641"/>
                    <a:ext cx="0" cy="67953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0597A695-7BD3-4801-8ADD-4CC4AFC345E0}"/>
                  </a:ext>
                </a:extLst>
              </p:cNvPr>
              <p:cNvGrpSpPr/>
              <p:nvPr/>
            </p:nvGrpSpPr>
            <p:grpSpPr>
              <a:xfrm flipV="1">
                <a:off x="7874643" y="2090493"/>
                <a:ext cx="646331" cy="472869"/>
                <a:chOff x="314036" y="2032000"/>
                <a:chExt cx="646331" cy="1554303"/>
              </a:xfrm>
            </p:grpSpPr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1CA0B239-EF16-4C44-A8B3-3980B038D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4036" y="3586303"/>
                  <a:ext cx="425415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416BA036-C189-4C7B-8F62-4FD2F6736958}"/>
                    </a:ext>
                  </a:extLst>
                </p:cNvPr>
                <p:cNvCxnSpPr/>
                <p:nvPr/>
              </p:nvCxnSpPr>
              <p:spPr>
                <a:xfrm flipV="1">
                  <a:off x="330384" y="2032000"/>
                  <a:ext cx="0" cy="1554303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>
                  <a:extLst>
                    <a:ext uri="{FF2B5EF4-FFF2-40B4-BE49-F238E27FC236}">
                      <a16:creationId xmlns:a16="http://schemas.microsoft.com/office/drawing/2014/main" id="{DE2DAF0A-57CB-4932-BAA3-20C06FDDD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36" y="2032000"/>
                  <a:ext cx="646331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AD8CB158-3AA8-4074-AD11-5532B062C523}"/>
                  </a:ext>
                </a:extLst>
              </p:cNvPr>
              <p:cNvSpPr txBox="1"/>
              <p:nvPr/>
            </p:nvSpPr>
            <p:spPr>
              <a:xfrm>
                <a:off x="7912112" y="214943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BD52DF4C-8FF9-435F-A2D3-15A47DDA4FC1}"/>
                  </a:ext>
                </a:extLst>
              </p:cNvPr>
              <p:cNvGrpSpPr/>
              <p:nvPr/>
            </p:nvGrpSpPr>
            <p:grpSpPr>
              <a:xfrm>
                <a:off x="1269486" y="1666873"/>
                <a:ext cx="7393718" cy="3060339"/>
                <a:chOff x="-171386" y="1666873"/>
                <a:chExt cx="7393718" cy="3060339"/>
              </a:xfrm>
            </p:grpSpPr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974DE3AB-64F0-4124-9FE6-2DA54148B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8058" y="1678308"/>
                  <a:ext cx="0" cy="284228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24E0DD6F-6ECC-4C3B-9136-01630C00F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71386" y="1676976"/>
                  <a:ext cx="7393718" cy="0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59EE1A35-75E1-4FDE-8F8E-2D255F9FC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46660" y="1666873"/>
                  <a:ext cx="0" cy="3060339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單箭頭接點 127">
                  <a:extLst>
                    <a:ext uri="{FF2B5EF4-FFF2-40B4-BE49-F238E27FC236}">
                      <a16:creationId xmlns:a16="http://schemas.microsoft.com/office/drawing/2014/main" id="{3392441F-E41C-4CB3-88F3-5E773679D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4901" y="4712926"/>
                  <a:ext cx="1445416" cy="0"/>
                </a:xfrm>
                <a:prstGeom prst="straightConnector1">
                  <a:avLst/>
                </a:prstGeom>
                <a:ln w="38100">
                  <a:solidFill>
                    <a:srgbClr val="33CC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3470426-3DCD-4379-B95F-375509F9BF26}"/>
                  </a:ext>
                </a:extLst>
              </p:cNvPr>
              <p:cNvSpPr txBox="1"/>
              <p:nvPr/>
            </p:nvSpPr>
            <p:spPr>
              <a:xfrm>
                <a:off x="5425984" y="1351054"/>
                <a:ext cx="3274603" cy="32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33CCCC"/>
                    </a:solidFill>
                  </a:rPr>
                  <a:t>模仿語法，實質上沒有很大的關係</a:t>
                </a:r>
              </a:p>
            </p:txBody>
          </p: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8971E269-FAAB-4AD0-84A1-16027DF16C1F}"/>
                  </a:ext>
                </a:extLst>
              </p:cNvPr>
              <p:cNvGrpSpPr/>
              <p:nvPr/>
            </p:nvGrpSpPr>
            <p:grpSpPr>
              <a:xfrm>
                <a:off x="7663078" y="1864967"/>
                <a:ext cx="865346" cy="2392058"/>
                <a:chOff x="377711" y="2042704"/>
                <a:chExt cx="865346" cy="1573359"/>
              </a:xfrm>
            </p:grpSpPr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AEBCC57D-56A7-414E-9F9D-CE4A8E2E8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11" y="3616063"/>
                  <a:ext cx="719136" cy="0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79893406-295B-4144-B1AE-6CB15A54D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679" y="2049230"/>
                  <a:ext cx="0" cy="1566833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單箭頭接點 148">
                  <a:extLst>
                    <a:ext uri="{FF2B5EF4-FFF2-40B4-BE49-F238E27FC236}">
                      <a16:creationId xmlns:a16="http://schemas.microsoft.com/office/drawing/2014/main" id="{6A1456C4-FE5A-41E4-B17C-5D6448781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11" y="2053924"/>
                  <a:ext cx="865346" cy="0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單箭頭接點 153">
                  <a:extLst>
                    <a:ext uri="{FF2B5EF4-FFF2-40B4-BE49-F238E27FC236}">
                      <a16:creationId xmlns:a16="http://schemas.microsoft.com/office/drawing/2014/main" id="{2A95AE8F-392A-4EDA-9572-6F527CC1D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8217" y="2042704"/>
                  <a:ext cx="0" cy="64175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2A44CA6B-C1BE-49FF-B111-B6A6374B1049}"/>
                  </a:ext>
                </a:extLst>
              </p:cNvPr>
              <p:cNvSpPr txBox="1"/>
              <p:nvPr/>
            </p:nvSpPr>
            <p:spPr>
              <a:xfrm>
                <a:off x="7688995" y="3433083"/>
                <a:ext cx="370774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變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安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全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42068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6A777CE0-6199-4459-A40C-61152343BF2D}"/>
                </a:ext>
              </a:extLst>
            </p:cNvPr>
            <p:cNvSpPr txBox="1"/>
            <p:nvPr/>
          </p:nvSpPr>
          <p:spPr>
            <a:xfrm>
              <a:off x="8237070" y="59032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9" name="圖片 18">
              <a:hlinkClick r:id="rId6"/>
              <a:extLst>
                <a:ext uri="{FF2B5EF4-FFF2-40B4-BE49-F238E27FC236}">
                  <a16:creationId xmlns:a16="http://schemas.microsoft.com/office/drawing/2014/main" id="{9C6B45CA-1AE2-4139-A4B9-9C2BB789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319" y="556592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1856</TotalTime>
  <Words>984</Words>
  <Application>Microsoft Office PowerPoint</Application>
  <PresentationFormat>寬螢幕</PresentationFormat>
  <Paragraphs>141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653</cp:revision>
  <dcterms:created xsi:type="dcterms:W3CDTF">2024-04-26T13:08:09Z</dcterms:created>
  <dcterms:modified xsi:type="dcterms:W3CDTF">2024-07-10T12:40:29Z</dcterms:modified>
</cp:coreProperties>
</file>