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298" r:id="rId4"/>
    <p:sldId id="299" r:id="rId5"/>
    <p:sldId id="330" r:id="rId6"/>
    <p:sldId id="333" r:id="rId7"/>
    <p:sldId id="332" r:id="rId8"/>
    <p:sldId id="328" r:id="rId9"/>
    <p:sldId id="326" r:id="rId10"/>
    <p:sldId id="32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補充：資料結構與演算法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因為在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較目標大的資料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較小的資料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較目標小的資料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較大的資料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相較於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</a:p>
          <a:p>
            <a:r>
              <a:rPr lang="zh-TW" altLang="en-US"/>
              <a:t>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效率較高，但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不須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79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024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1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E5C585B-253D-4D52-9FF5-9CC1F549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871"/>
            <a:ext cx="10515600" cy="5318964"/>
          </a:xfrm>
        </p:spPr>
        <p:txBody>
          <a:bodyPr>
            <a:no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(tree)</a:t>
            </a:r>
            <a:r>
              <a:rPr lang="zh-TW" altLang="en-US" sz="2600"/>
              <a:t>是一種</a:t>
            </a:r>
            <a:r>
              <a:rPr lang="zh-TW" altLang="en-US" sz="2600">
                <a:solidFill>
                  <a:srgbClr val="00B0F0"/>
                </a:solidFill>
              </a:rPr>
              <a:t>資料結構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中的每個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稱為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en-US" altLang="zh-TW" sz="26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/>
              <a:t>不可重複，且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會連結其他的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連結的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之間會形成</a:t>
            </a:r>
            <a:r>
              <a:rPr lang="zh-TW" altLang="en-US" sz="2600">
                <a:solidFill>
                  <a:srgbClr val="00B0F0"/>
                </a:solidFill>
              </a:rPr>
              <a:t>父子關係</a:t>
            </a:r>
            <a:r>
              <a:rPr lang="zh-TW" altLang="en-US" sz="2600"/>
              <a:t>，但連結不可成環</a:t>
            </a:r>
            <a:endParaRPr lang="en-US" altLang="zh-TW" sz="2600"/>
          </a:p>
          <a:p>
            <a:r>
              <a:rPr lang="zh-TW" altLang="en-US" sz="2600"/>
              <a:t>每個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只有一個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，但可以有很多個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相同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叔伯節點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祖父節點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堂兄弟節點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中的首個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r>
              <a:rPr lang="en-US" altLang="zh-TW" sz="2600">
                <a:solidFill>
                  <a:srgbClr val="00B0F0"/>
                </a:solidFill>
              </a:rPr>
              <a:t>(root)</a:t>
            </a:r>
            <a:r>
              <a:rPr lang="zh-TW" altLang="en-US" sz="2600"/>
              <a:t>，無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葉節點</a:t>
            </a:r>
            <a:r>
              <a:rPr lang="en-US" altLang="zh-TW" sz="26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600"/>
              <a:t>從任一</a:t>
            </a:r>
            <a:r>
              <a:rPr lang="zh-TW" altLang="en-US" sz="2600">
                <a:solidFill>
                  <a:srgbClr val="00B0F0"/>
                </a:solidFill>
              </a:rPr>
              <a:t>葉節點</a:t>
            </a:r>
            <a:r>
              <a:rPr lang="zh-TW" altLang="en-US" sz="2600"/>
              <a:t>到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最大節點數</a:t>
            </a:r>
            <a:r>
              <a:rPr lang="zh-TW" altLang="en-US" sz="2600"/>
              <a:t>為該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高度</a:t>
            </a:r>
            <a:r>
              <a:rPr lang="en-US" altLang="zh-TW" sz="2600">
                <a:solidFill>
                  <a:srgbClr val="00B0F0"/>
                </a:solidFill>
              </a:rPr>
              <a:t>(height)</a:t>
            </a:r>
          </a:p>
          <a:p>
            <a:r>
              <a:rPr lang="zh-TW" altLang="en-US" sz="2600"/>
              <a:t>一個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和其</a:t>
            </a:r>
            <a:r>
              <a:rPr lang="zh-TW" altLang="en-US" sz="2600">
                <a:solidFill>
                  <a:srgbClr val="00B0F0"/>
                </a:solidFill>
              </a:rPr>
              <a:t>所有子節點</a:t>
            </a:r>
            <a:r>
              <a:rPr lang="zh-TW" altLang="en-US" sz="2600"/>
              <a:t>可被視為一棵新的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子樹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600"/>
              <a:t>且該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即為新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子樹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二元樹</a:t>
            </a:r>
            <a:r>
              <a:rPr lang="en-US" altLang="zh-TW" sz="2600">
                <a:solidFill>
                  <a:srgbClr val="00B0F0"/>
                </a:solidFill>
              </a:rPr>
              <a:t>(binary tree)</a:t>
            </a:r>
            <a:r>
              <a:rPr lang="zh-TW" altLang="en-US" sz="2600"/>
              <a:t>是一種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，但每個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最多只有兩個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endParaRPr lang="en-US" altLang="zh-TW" sz="2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363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159</TotalTime>
  <Words>746</Words>
  <Application>Microsoft Office PowerPoint</Application>
  <PresentationFormat>寬螢幕</PresentationFormat>
  <Paragraphs>154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補充：資料結構與演算法</vt:lpstr>
      <vt:lpstr>資料結構與演算法</vt:lpstr>
      <vt:lpstr>二分搜尋法</vt:lpstr>
      <vt:lpstr>二分搜尋法</vt:lpstr>
      <vt:lpstr>樹與二元樹</vt:lpstr>
      <vt:lpstr>樹與二元樹</vt:lpstr>
      <vt:lpstr>二元搜尋樹</vt:lpstr>
      <vt:lpstr>二元搜尋樹</vt:lpstr>
      <vt:lpstr>紅黑樹</vt:lpstr>
      <vt:lpstr>紅黑樹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99_補充：資料結構與演算法</dc:title>
  <dc:creator>TYIC</dc:creator>
  <cp:lastModifiedBy>Jacky Chiu</cp:lastModifiedBy>
  <cp:revision>142</cp:revision>
  <dcterms:created xsi:type="dcterms:W3CDTF">2024-09-07T06:19:01Z</dcterms:created>
  <dcterms:modified xsi:type="dcterms:W3CDTF">2024-09-12T12:30:11Z</dcterms:modified>
</cp:coreProperties>
</file>