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9CE3F5-FE25-4198-AB52-DD2588F433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DCC17C-3B16-4C90-8B18-E9FE1C5583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B646-6129-41D1-8AB5-8E35212AF5DA}" type="datetimeFigureOut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FDAEB9-8393-45AC-AD71-301D58773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1652F6-AB79-4CFA-8C4A-4EFF3003E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0E1C-E8D1-42C3-8ADE-0665324B4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64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4E84E-8F40-4D17-BD17-C3A91A072D9D}" type="datetimeFigureOut">
              <a:rPr lang="zh-TW" altLang="en-US" smtClean="0"/>
              <a:t>2024/9/7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324C0-A2E5-4D5C-BE2E-FCB51AF46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24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06814839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5636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0557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324623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659C51-4740-4692-A4F8-5FF5B07727C4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72913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D281757-71D3-4B2A-8C8D-2F1371433A4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41590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51472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28414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40988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16428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8766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2567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17DD-07E4-46D3-8912-1A6B654C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383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B39AD-AAA1-4B63-AD8D-B954B89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題目練習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A9E33C-6D0E-4C1D-AD54-2621A7731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5835160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DD8A5-F881-4D01-95D1-BFBD7B56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題目練習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CC637-2F96-48F1-8D83-0ADEF187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題目請至 </a:t>
            </a:r>
            <a:r>
              <a:rPr lang="en-US" altLang="zh-TW"/>
              <a:t>Online Judge </a:t>
            </a:r>
            <a:r>
              <a:rPr lang="zh-TW" altLang="en-US"/>
              <a:t>查看</a:t>
            </a:r>
            <a:endParaRPr lang="en-US" altLang="zh-TW"/>
          </a:p>
          <a:p>
            <a:r>
              <a:rPr lang="zh-TW" altLang="en-US"/>
              <a:t>投影片皆只有解答程式碼</a:t>
            </a:r>
          </a:p>
        </p:txBody>
      </p:sp>
    </p:spTree>
    <p:extLst>
      <p:ext uri="{BB962C8B-B14F-4D97-AF65-F5344CB8AC3E}">
        <p14:creationId xmlns:p14="http://schemas.microsoft.com/office/powerpoint/2010/main" val="297028843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7F2496-3384-44C1-9501-F3345916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001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5E868A-2EA7-4C7C-B8DA-9146FD1E7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略</a:t>
            </a:r>
          </a:p>
        </p:txBody>
      </p:sp>
    </p:spTree>
    <p:extLst>
      <p:ext uri="{BB962C8B-B14F-4D97-AF65-F5344CB8AC3E}">
        <p14:creationId xmlns:p14="http://schemas.microsoft.com/office/powerpoint/2010/main" val="27204116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BC3C0-C5D0-4D72-9BBB-618F39C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002</a:t>
            </a:r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AA35D-999E-4ED2-9896-8B50FD2B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017" y="1825625"/>
            <a:ext cx="9845965" cy="440120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Scanner(System.in);</a:t>
            </a:r>
            <a:b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 = scanner.nextInt();</a:t>
            </a:r>
            <a:b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 = scanner.nextInt();</a:t>
            </a:r>
            <a:b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System.out.println(a + b);</a:t>
            </a:r>
            <a:b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97031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F1B44-1047-450E-9133-40DE7707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003</a:t>
            </a:r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2A7B87-B800-4E85-922A-D78A1108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517" y="1538755"/>
            <a:ext cx="5682966" cy="477053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 = scanner.nextInt();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 = scanner.nextInt();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c = scanner.nextInt();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 + b &lt;= c)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"No"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else 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 * a + b * b == c * c)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"Right"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else 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 * a + b * b &lt; c * c)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"Obtuse"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else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"Acute"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245236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5859B2-6036-479F-8EC5-FB14EFD2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004</a:t>
            </a:r>
            <a:endParaRPr lang="zh-TW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91326C-09F0-4A81-9BE5-FF4A37811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517" y="1616025"/>
            <a:ext cx="5682966" cy="477053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 = scanner.nextInt();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min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100005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max = -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100005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v = scanner.nextInt();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(v &gt; max)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max = v;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(v &lt; min)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min = v;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.println(min +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"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+ max);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1735504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63B8C-63AE-4AB0-ACDC-C9DB0A280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005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D9D32C-F203-49AD-979C-852152B87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92555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9EF84239-98DD-47C7-9670-9A8E11832DF8}" vid="{53C94661-BF81-402B-98E3-49232B063ED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</TotalTime>
  <Words>398</Words>
  <Application>Microsoft Office PowerPoint</Application>
  <PresentationFormat>寬螢幕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Consolas</vt:lpstr>
      <vt:lpstr>TYIC</vt:lpstr>
      <vt:lpstr>題目練習</vt:lpstr>
      <vt:lpstr>題目練習</vt:lpstr>
      <vt:lpstr>001</vt:lpstr>
      <vt:lpstr>002</vt:lpstr>
      <vt:lpstr>003</vt:lpstr>
      <vt:lpstr>004</vt:lpstr>
      <vt:lpstr>005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00_題目練習</dc:title>
  <dc:creator>TYIC</dc:creator>
  <cp:lastModifiedBy>Jacky Chiu</cp:lastModifiedBy>
  <cp:revision>19</cp:revision>
  <dcterms:created xsi:type="dcterms:W3CDTF">2024-07-19T15:53:36Z</dcterms:created>
  <dcterms:modified xsi:type="dcterms:W3CDTF">2024-09-07T06:36:37Z</dcterms:modified>
</cp:coreProperties>
</file>