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19564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96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7675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720183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978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681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800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8885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873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208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041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0237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2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49" r:id="rId13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補充：程式語言標準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50269"/>
            <a:ext cx="10515600" cy="400110"/>
            <a:chOff x="838200" y="3342993"/>
            <a:chExt cx="10515600" cy="40011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42993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1884</TotalTime>
  <Words>993</Words>
  <Application>Microsoft Office PowerPoint</Application>
  <PresentationFormat>寬螢幕</PresentationFormat>
  <Paragraphs>142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補充：程式語言標準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666</cp:revision>
  <dcterms:created xsi:type="dcterms:W3CDTF">2024-04-26T13:08:09Z</dcterms:created>
  <dcterms:modified xsi:type="dcterms:W3CDTF">2024-09-07T02:17:42Z</dcterms:modified>
</cp:coreProperties>
</file>