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696128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8394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466452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8145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154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235060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4970942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82734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118212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42052"/>
            <a:ext cx="11349318" cy="260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72279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643167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5275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2026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1597</TotalTime>
  <Words>3562</Words>
  <Application>Microsoft Office PowerPoint</Application>
  <PresentationFormat>寬螢幕</PresentationFormat>
  <Paragraphs>221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不定長度引數</vt:lpstr>
      <vt:lpstr>不定長度引數</vt:lpstr>
      <vt:lpstr>陣列工具類別</vt:lpstr>
      <vt:lpstr>k 維陣列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609</cp:revision>
  <dcterms:created xsi:type="dcterms:W3CDTF">2024-08-18T12:40:15Z</dcterms:created>
  <dcterms:modified xsi:type="dcterms:W3CDTF">2024-09-07T08:59:12Z</dcterms:modified>
</cp:coreProperties>
</file>