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sldIdLst>
    <p:sldId id="256" r:id="rId2"/>
    <p:sldId id="291" r:id="rId3"/>
    <p:sldId id="293" r:id="rId4"/>
    <p:sldId id="325" r:id="rId5"/>
    <p:sldId id="324" r:id="rId6"/>
    <p:sldId id="329" r:id="rId7"/>
    <p:sldId id="305" r:id="rId8"/>
    <p:sldId id="260" r:id="rId9"/>
    <p:sldId id="314" r:id="rId10"/>
    <p:sldId id="294" r:id="rId11"/>
    <p:sldId id="304" r:id="rId12"/>
    <p:sldId id="299" r:id="rId13"/>
    <p:sldId id="296" r:id="rId14"/>
    <p:sldId id="311" r:id="rId15"/>
    <p:sldId id="308" r:id="rId16"/>
    <p:sldId id="309" r:id="rId17"/>
    <p:sldId id="310" r:id="rId18"/>
    <p:sldId id="297" r:id="rId19"/>
    <p:sldId id="312" r:id="rId20"/>
    <p:sldId id="313" r:id="rId21"/>
    <p:sldId id="316" r:id="rId22"/>
    <p:sldId id="307" r:id="rId23"/>
    <p:sldId id="317" r:id="rId24"/>
    <p:sldId id="315" r:id="rId25"/>
    <p:sldId id="318" r:id="rId26"/>
    <p:sldId id="320" r:id="rId27"/>
    <p:sldId id="319" r:id="rId28"/>
    <p:sldId id="295" r:id="rId29"/>
    <p:sldId id="298" r:id="rId30"/>
    <p:sldId id="306" r:id="rId31"/>
    <p:sldId id="301" r:id="rId32"/>
    <p:sldId id="302" r:id="rId33"/>
    <p:sldId id="321" r:id="rId34"/>
    <p:sldId id="322" r:id="rId35"/>
    <p:sldId id="323" r:id="rId36"/>
    <p:sldId id="327" r:id="rId37"/>
    <p:sldId id="326" r:id="rId38"/>
    <p:sldId id="328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>
        <p:scale>
          <a:sx n="100" d="100"/>
          <a:sy n="100" d="100"/>
        </p:scale>
        <p:origin x="90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93356"/>
            <a:ext cx="1906486" cy="154333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963154" y="2086381"/>
            <a:ext cx="584758" cy="3786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3236690"/>
            <a:ext cx="771993" cy="4480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742121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465023"/>
            <a:ext cx="2651125" cy="30017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241447"/>
            <a:ext cx="825595" cy="2332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5521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3535084" y="2465023"/>
            <a:ext cx="1521584" cy="5267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2991784"/>
            <a:ext cx="2341389" cy="8876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54042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4254756"/>
            <a:ext cx="0" cy="121197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241447"/>
            <a:ext cx="2197947" cy="7263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106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1"/>
          </p:cNvCxnSpPr>
          <p:nvPr/>
        </p:nvCxnSpPr>
        <p:spPr>
          <a:xfrm flipV="1">
            <a:off x="4295876" y="2465023"/>
            <a:ext cx="760792" cy="15028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575"/>
            <a:ext cx="10515600" cy="4601788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顯然與剛剛所說的</a:t>
            </a:r>
            <a:r>
              <a:rPr lang="zh-TW" altLang="en-US">
                <a:solidFill>
                  <a:srgbClr val="00B0F0"/>
                </a:solidFill>
              </a:rPr>
              <a:t>串列儲存容量可動態增長</a:t>
            </a:r>
            <a:r>
              <a:rPr lang="zh-TW" altLang="en-US"/>
              <a:t>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4890956" y="1721702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3624541"/>
            <a:ext cx="2012800" cy="15639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5188505"/>
            <a:ext cx="0" cy="4282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1167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F8DF7-0F4F-493C-994D-19762F29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984"/>
            <a:ext cx="10515600" cy="514452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first-in-first-out)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C9720-BD4A-49F6-B49A-49955664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2C00727-6A19-4E4A-A13B-FCF9827A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的性質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last-in-first-out)</a:t>
            </a: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53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佇列、雙端佇列、堆疊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</a:t>
            </a:r>
            <a:r>
              <a:rPr lang="en-US" altLang="zh-TW" sz="2400">
                <a:solidFill>
                  <a:srgbClr val="92D050"/>
                </a:solidFill>
              </a:rPr>
              <a:t>(pop)</a:t>
            </a:r>
            <a:r>
              <a:rPr lang="zh-TW" altLang="en-US" sz="2400">
                <a:solidFill>
                  <a:srgbClr val="92D050"/>
                </a:solidFill>
              </a:rPr>
              <a:t>元素，即刪除頭部元素，等價於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</a:t>
            </a:r>
            <a:r>
              <a:rPr lang="en-US" altLang="zh-TW" sz="2400">
                <a:solidFill>
                  <a:srgbClr val="92D050"/>
                </a:solidFill>
              </a:rPr>
              <a:t>(push)</a:t>
            </a:r>
            <a:r>
              <a:rPr lang="zh-TW" altLang="en-US" sz="2400">
                <a:solidFill>
                  <a:srgbClr val="92D050"/>
                </a:solidFill>
              </a:rPr>
              <a:t>元素，即將元素插入頭部，等價於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989"/>
            <a:ext cx="10515600" cy="363360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15E52-FCE2-42A5-BF6F-FBE10AD4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0C567-47D7-4113-B002-A80EFF48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59"/>
            <a:ext cx="10515600" cy="471861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雙向鏈結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串列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」</a:t>
            </a:r>
            <a:endParaRPr lang="en-US" altLang="zh-TW" sz="2800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不同</a:t>
            </a:r>
            <a:endParaRPr lang="en-US" altLang="zh-TW" sz="2800"/>
          </a:p>
          <a:p>
            <a:r>
              <a:rPr lang="zh-TW" altLang="en-US"/>
              <a:t>但使用方法與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完全相同</a:t>
            </a: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67082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B69C85-8B73-42B6-8731-42D78A5A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435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FFFF00"/>
                </a:solidFill>
              </a:rPr>
              <a:t>好處在於增刪元素比較快，但壞處就是存取元素慢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須將插入目標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和所有後方的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向後移動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只需要修改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就可以了</a:t>
            </a:r>
            <a:endParaRPr lang="en-US" altLang="zh-TW"/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只需進行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的簡單數學運算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需要用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2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3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持續下去直到找到指定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69669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69669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E5C1055-08E3-4CC5-B906-1FE015558F01}"/>
              </a:ext>
            </a:extLst>
          </p:cNvPr>
          <p:cNvSpPr txBox="1"/>
          <p:nvPr/>
        </p:nvSpPr>
        <p:spPr>
          <a:xfrm>
            <a:off x="5068120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854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0990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543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11569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33423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21612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135507" y="2819806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594601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03CAA424-BECE-4B3D-B6E1-4CB77E7DA19D}"/>
              </a:ext>
            </a:extLst>
          </p:cNvPr>
          <p:cNvSpPr txBox="1"/>
          <p:nvPr/>
        </p:nvSpPr>
        <p:spPr>
          <a:xfrm>
            <a:off x="6946336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0DC1E4BB-61D6-4CF2-B154-04E4FB64A4BC}"/>
              </a:ext>
            </a:extLst>
          </p:cNvPr>
          <p:cNvSpPr txBox="1"/>
          <p:nvPr/>
        </p:nvSpPr>
        <p:spPr>
          <a:xfrm>
            <a:off x="8367600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20E13185-AADD-482B-B22E-9ED1483520B0}"/>
              </a:ext>
            </a:extLst>
          </p:cNvPr>
          <p:cNvSpPr txBox="1"/>
          <p:nvPr/>
        </p:nvSpPr>
        <p:spPr>
          <a:xfrm>
            <a:off x="9779452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53516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796550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DD5A208B-27FC-46CE-B722-27E2152CF5C1}"/>
              </a:ext>
            </a:extLst>
          </p:cNvPr>
          <p:cNvSpPr txBox="1"/>
          <p:nvPr/>
        </p:nvSpPr>
        <p:spPr>
          <a:xfrm>
            <a:off x="9380131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0xFF20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79891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417258" y="515685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陣列索引值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706502" y="255819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63954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27817" y="421156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023784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E72AB00-DDAB-4E97-857A-33A76E7C865D}"/>
              </a:ext>
            </a:extLst>
          </p:cNvPr>
          <p:cNvSpPr/>
          <p:nvPr/>
        </p:nvSpPr>
        <p:spPr>
          <a:xfrm>
            <a:off x="9440990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375412" y="2104851"/>
            <a:ext cx="150742" cy="550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654087" y="2818076"/>
            <a:ext cx="36969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9F6CE48A-7503-4946-AB3D-1375AA27B73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9083270" y="2818076"/>
            <a:ext cx="35772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138890" y="1588585"/>
            <a:ext cx="4176267" cy="1936672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7601527" y="2587310"/>
            <a:ext cx="459765" cy="45976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8642620" y="2031395"/>
            <a:ext cx="2473046" cy="1076547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42621" y="1959615"/>
            <a:ext cx="2455989" cy="8041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303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303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3729" y="162826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696159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8382382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821804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74984A-4EE4-4B07-9E70-6E88C4B24766}"/>
              </a:ext>
            </a:extLst>
          </p:cNvPr>
          <p:cNvGrpSpPr/>
          <p:nvPr/>
        </p:nvGrpSpPr>
        <p:grpSpPr>
          <a:xfrm>
            <a:off x="7154133" y="4982562"/>
            <a:ext cx="4049139" cy="1462192"/>
            <a:chOff x="7154133" y="4982562"/>
            <a:chExt cx="4049139" cy="1462192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233874AE-FB5B-4A7C-B965-3580294EDD25}"/>
                </a:ext>
              </a:extLst>
            </p:cNvPr>
            <p:cNvSpPr/>
            <p:nvPr/>
          </p:nvSpPr>
          <p:spPr>
            <a:xfrm>
              <a:off x="7213566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143EF915-651E-4CEF-9AA4-8CEA35BFFC27}"/>
                </a:ext>
              </a:extLst>
            </p:cNvPr>
            <p:cNvSpPr txBox="1"/>
            <p:nvPr/>
          </p:nvSpPr>
          <p:spPr>
            <a:xfrm>
              <a:off x="7565301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5" name="文字方塊 284">
              <a:extLst>
                <a:ext uri="{FF2B5EF4-FFF2-40B4-BE49-F238E27FC236}">
                  <a16:creationId xmlns:a16="http://schemas.microsoft.com/office/drawing/2014/main" id="{EE37C84A-2656-4DA5-B5E2-F4B46FE0CB00}"/>
                </a:ext>
              </a:extLst>
            </p:cNvPr>
            <p:cNvSpPr txBox="1"/>
            <p:nvPr/>
          </p:nvSpPr>
          <p:spPr>
            <a:xfrm>
              <a:off x="8986565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6" name="文字方塊 285">
              <a:extLst>
                <a:ext uri="{FF2B5EF4-FFF2-40B4-BE49-F238E27FC236}">
                  <a16:creationId xmlns:a16="http://schemas.microsoft.com/office/drawing/2014/main" id="{620D44FA-634A-47F0-AD92-7104532D9E05}"/>
                </a:ext>
              </a:extLst>
            </p:cNvPr>
            <p:cNvSpPr txBox="1"/>
            <p:nvPr/>
          </p:nvSpPr>
          <p:spPr>
            <a:xfrm>
              <a:off x="10398417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0" name="文字方塊 289">
              <a:extLst>
                <a:ext uri="{FF2B5EF4-FFF2-40B4-BE49-F238E27FC236}">
                  <a16:creationId xmlns:a16="http://schemas.microsoft.com/office/drawing/2014/main" id="{B8A3EA51-ED2F-4A19-ADB2-221C793EA10D}"/>
                </a:ext>
              </a:extLst>
            </p:cNvPr>
            <p:cNvSpPr txBox="1"/>
            <p:nvPr/>
          </p:nvSpPr>
          <p:spPr>
            <a:xfrm>
              <a:off x="715413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1" name="文字方塊 290">
              <a:extLst>
                <a:ext uri="{FF2B5EF4-FFF2-40B4-BE49-F238E27FC236}">
                  <a16:creationId xmlns:a16="http://schemas.microsoft.com/office/drawing/2014/main" id="{83BF430A-7D04-4366-B18D-AF08D2EA4144}"/>
                </a:ext>
              </a:extLst>
            </p:cNvPr>
            <p:cNvSpPr txBox="1"/>
            <p:nvPr/>
          </p:nvSpPr>
          <p:spPr>
            <a:xfrm>
              <a:off x="858447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0xFF50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2" name="文字方塊 291">
              <a:extLst>
                <a:ext uri="{FF2B5EF4-FFF2-40B4-BE49-F238E27FC236}">
                  <a16:creationId xmlns:a16="http://schemas.microsoft.com/office/drawing/2014/main" id="{BEF80BB1-B444-4942-8CB4-931CBF4E7010}"/>
                </a:ext>
              </a:extLst>
            </p:cNvPr>
            <p:cNvSpPr txBox="1"/>
            <p:nvPr/>
          </p:nvSpPr>
          <p:spPr>
            <a:xfrm>
              <a:off x="9999096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34579C9-FAFA-451D-8D87-BBEB0F57E394}"/>
                </a:ext>
              </a:extLst>
            </p:cNvPr>
            <p:cNvSpPr/>
            <p:nvPr/>
          </p:nvSpPr>
          <p:spPr>
            <a:xfrm>
              <a:off x="8642749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8E627DD-83C0-42D9-8851-90EC0D2FB0B0}"/>
                </a:ext>
              </a:extLst>
            </p:cNvPr>
            <p:cNvSpPr/>
            <p:nvPr/>
          </p:nvSpPr>
          <p:spPr>
            <a:xfrm>
              <a:off x="10059955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8273052" y="5251244"/>
              <a:ext cx="36969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02235" y="5251244"/>
              <a:ext cx="35772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69F48BC-1141-45C3-8165-4B9992F44061}"/>
                </a:ext>
              </a:extLst>
            </p:cNvPr>
            <p:cNvSpPr txBox="1"/>
            <p:nvPr/>
          </p:nvSpPr>
          <p:spPr>
            <a:xfrm>
              <a:off x="7569460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758EE9D-364B-4D88-A562-51834AE384C7}"/>
                </a:ext>
              </a:extLst>
            </p:cNvPr>
            <p:cNvSpPr txBox="1"/>
            <p:nvPr/>
          </p:nvSpPr>
          <p:spPr>
            <a:xfrm>
              <a:off x="9024058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98799D9-7B4A-49B5-B83D-33A60B82FC94}"/>
                </a:ext>
              </a:extLst>
            </p:cNvPr>
            <p:cNvSpPr txBox="1"/>
            <p:nvPr/>
          </p:nvSpPr>
          <p:spPr>
            <a:xfrm>
              <a:off x="10429665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0846 -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9206 0.105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23529 0.1354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8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57" grpId="0" animBg="1"/>
      <p:bldP spid="163" grpId="0"/>
      <p:bldP spid="229" grpId="0" animBg="1"/>
      <p:bldP spid="241" grpId="0" animBg="1"/>
      <p:bldP spid="274" grpId="0" animBg="1"/>
      <p:bldP spid="275" grpId="0" animBg="1"/>
      <p:bldP spid="211" grpId="0"/>
      <p:bldP spid="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575203" y="5378168"/>
            <a:ext cx="2853802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29005" y="5754536"/>
            <a:ext cx="122369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2104" y="3432080"/>
            <a:ext cx="5156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440925" y="402233"/>
            <a:ext cx="11159145" cy="6001643"/>
            <a:chOff x="440925" y="402233"/>
            <a:chExt cx="11159145" cy="60016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5" y="402233"/>
              <a:ext cx="5027338" cy="60016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263" y="1325563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0345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510743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468260" y="263734"/>
            <a:ext cx="6131811" cy="1061829"/>
            <a:chOff x="2502589" y="5849977"/>
            <a:chExt cx="3449149" cy="106182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589" y="5849977"/>
              <a:ext cx="3449147" cy="10618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37" y="402233"/>
            <a:ext cx="297602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22671735-48FB-4A59-A5AB-C7230EB6B8A4}"/>
              </a:ext>
            </a:extLst>
          </p:cNvPr>
          <p:cNvGrpSpPr/>
          <p:nvPr/>
        </p:nvGrpSpPr>
        <p:grpSpPr>
          <a:xfrm>
            <a:off x="829235" y="2209507"/>
            <a:ext cx="10515600" cy="3804211"/>
            <a:chOff x="829235" y="2049742"/>
            <a:chExt cx="10515600" cy="3804211"/>
          </a:xfrm>
        </p:grpSpPr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DA37BA22-D68E-4B61-ADD9-FB4EF18B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44347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56386A7B-A668-44B3-A0C4-E46A932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891308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EBEACC61-7AFD-44DB-8E08-F2016887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110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AF430ED0-78AF-40A5-ABA3-19D8531C276B}"/>
                </a:ext>
              </a:extLst>
            </p:cNvPr>
            <p:cNvCxnSpPr>
              <a:cxnSpLocks/>
            </p:cNvCxnSpPr>
            <p:nvPr/>
          </p:nvCxnSpPr>
          <p:spPr>
            <a:xfrm>
              <a:off x="113448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5DD4BBA-C660-46C3-A8D5-CD5FBF849FD4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453F73C-0285-4B77-B9BE-3BF9B323FE63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59827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B4DE3062-C4FB-4F8E-ACFB-3852EA064EAA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5842933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F27680-66D6-49A2-9805-EAB9893D2EE7}"/>
              </a:ext>
            </a:extLst>
          </p:cNvPr>
          <p:cNvSpPr txBox="1"/>
          <p:nvPr/>
        </p:nvSpPr>
        <p:spPr>
          <a:xfrm>
            <a:off x="1098204" y="1690688"/>
            <a:ext cx="212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0 ~ 28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A2B690-DABE-44AF-829F-D7F5AC1FA895}"/>
              </a:ext>
            </a:extLst>
          </p:cNvPr>
          <p:cNvSpPr txBox="1"/>
          <p:nvPr/>
        </p:nvSpPr>
        <p:spPr>
          <a:xfrm>
            <a:off x="3443475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29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72D62-9323-402C-A251-881D6E4A2613}"/>
              </a:ext>
            </a:extLst>
          </p:cNvPr>
          <p:cNvSpPr txBox="1"/>
          <p:nvPr/>
        </p:nvSpPr>
        <p:spPr>
          <a:xfrm>
            <a:off x="5542096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30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406274-AA93-477C-B474-99B22A313882}"/>
              </a:ext>
            </a:extLst>
          </p:cNvPr>
          <p:cNvSpPr txBox="1"/>
          <p:nvPr/>
        </p:nvSpPr>
        <p:spPr>
          <a:xfrm>
            <a:off x="8711770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31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grpSp>
        <p:nvGrpSpPr>
          <p:cNvPr id="220" name="群組 219">
            <a:extLst>
              <a:ext uri="{FF2B5EF4-FFF2-40B4-BE49-F238E27FC236}">
                <a16:creationId xmlns:a16="http://schemas.microsoft.com/office/drawing/2014/main" id="{0C6D7FD4-9586-41C7-B8D1-2DFEDD7919A8}"/>
              </a:ext>
            </a:extLst>
          </p:cNvPr>
          <p:cNvGrpSpPr/>
          <p:nvPr/>
        </p:nvGrpSpPr>
        <p:grpSpPr>
          <a:xfrm>
            <a:off x="3662537" y="3817288"/>
            <a:ext cx="1040134" cy="690277"/>
            <a:chOff x="3662537" y="2205269"/>
            <a:chExt cx="1040134" cy="690277"/>
          </a:xfrm>
        </p:grpSpPr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B1BDF5E6-2834-4ECC-B7CD-67BD3133F42F}"/>
                </a:ext>
              </a:extLst>
            </p:cNvPr>
            <p:cNvGrpSpPr/>
            <p:nvPr/>
          </p:nvGrpSpPr>
          <p:grpSpPr>
            <a:xfrm>
              <a:off x="3753508" y="2285552"/>
              <a:ext cx="864342" cy="514418"/>
              <a:chOff x="7311138" y="4988298"/>
              <a:chExt cx="864342" cy="514418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E6CD803-572D-43D5-884D-77464F95E15A}"/>
                  </a:ext>
                </a:extLst>
              </p:cNvPr>
              <p:cNvSpPr/>
              <p:nvPr/>
            </p:nvSpPr>
            <p:spPr>
              <a:xfrm>
                <a:off x="7311138" y="4988298"/>
                <a:ext cx="864342" cy="51441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A4617BA7-569B-4024-ACA8-81C50D184376}"/>
                  </a:ext>
                </a:extLst>
              </p:cNvPr>
              <p:cNvSpPr txBox="1"/>
              <p:nvPr/>
            </p:nvSpPr>
            <p:spPr>
              <a:xfrm>
                <a:off x="7311140" y="5014675"/>
                <a:ext cx="8643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obj1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A389F37E-D8D2-4068-B919-8C13DF4BA013}"/>
                </a:ext>
              </a:extLst>
            </p:cNvPr>
            <p:cNvSpPr/>
            <p:nvPr/>
          </p:nvSpPr>
          <p:spPr>
            <a:xfrm>
              <a:off x="3662537" y="2205269"/>
              <a:ext cx="1040134" cy="690277"/>
            </a:xfrm>
            <a:prstGeom prst="roundRect">
              <a:avLst>
                <a:gd name="adj" fmla="val 1004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DD659890-A7C3-4313-816D-FD7657EAD5D6}"/>
              </a:ext>
            </a:extLst>
          </p:cNvPr>
          <p:cNvGrpSpPr/>
          <p:nvPr/>
        </p:nvGrpSpPr>
        <p:grpSpPr>
          <a:xfrm>
            <a:off x="5068199" y="3434205"/>
            <a:ext cx="2382571" cy="1452328"/>
            <a:chOff x="5068199" y="2182409"/>
            <a:chExt cx="2382571" cy="1452328"/>
          </a:xfrm>
        </p:grpSpPr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A1341409-02AE-4206-864A-4773FCAF383F}"/>
                </a:ext>
              </a:extLst>
            </p:cNvPr>
            <p:cNvGrpSpPr/>
            <p:nvPr/>
          </p:nvGrpSpPr>
          <p:grpSpPr>
            <a:xfrm>
              <a:off x="5162130" y="2259743"/>
              <a:ext cx="2207765" cy="1271606"/>
              <a:chOff x="6291478" y="2189688"/>
              <a:chExt cx="2207765" cy="1271606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B4A60284-F6B3-4054-92BE-80E4527E61A1}"/>
                  </a:ext>
                </a:extLst>
              </p:cNvPr>
              <p:cNvGrpSpPr/>
              <p:nvPr/>
            </p:nvGrpSpPr>
            <p:grpSpPr>
              <a:xfrm>
                <a:off x="6291478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01D46B2-F4E0-4F1C-913F-6D69D28A04F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C389A2D3-8C02-4292-8F45-9580AEDD58E0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FEBF53E6-50EC-4A83-84D6-5BAB8FBE6ADB}"/>
                  </a:ext>
                </a:extLst>
              </p:cNvPr>
              <p:cNvCxnSpPr>
                <a:cxnSpLocks/>
                <a:stCxn id="94" idx="3"/>
                <a:endCxn id="114" idx="1"/>
              </p:cNvCxnSpPr>
              <p:nvPr/>
            </p:nvCxnSpPr>
            <p:spPr>
              <a:xfrm>
                <a:off x="7155820" y="2446897"/>
                <a:ext cx="479083" cy="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53A86CD9-1056-4BD6-98FF-7BCA08EB42DE}"/>
                  </a:ext>
                </a:extLst>
              </p:cNvPr>
              <p:cNvGrpSpPr/>
              <p:nvPr/>
            </p:nvGrpSpPr>
            <p:grpSpPr>
              <a:xfrm>
                <a:off x="7634901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403E6269-E7C5-4AD1-96BA-8D20697E4540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131884B5-5A05-492B-A6CB-9AA80C6C5CAC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98F4AA10-E70E-4ABA-B9E2-0F2056798109}"/>
                  </a:ext>
                </a:extLst>
              </p:cNvPr>
              <p:cNvGrpSpPr/>
              <p:nvPr/>
            </p:nvGrpSpPr>
            <p:grpSpPr>
              <a:xfrm>
                <a:off x="7634901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DCFD3F71-2F8D-4C4E-86B7-3BB9EEA942F3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F71B9597-9929-4B9F-96F6-C5536E1E49C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19" name="直線單箭頭接點 118">
                <a:extLst>
                  <a:ext uri="{FF2B5EF4-FFF2-40B4-BE49-F238E27FC236}">
                    <a16:creationId xmlns:a16="http://schemas.microsoft.com/office/drawing/2014/main" id="{9045F140-9BF0-4CDD-AE70-35E21BFC4E0E}"/>
                  </a:ext>
                </a:extLst>
              </p:cNvPr>
              <p:cNvCxnSpPr>
                <a:cxnSpLocks/>
                <a:stCxn id="113" idx="2"/>
                <a:endCxn id="118" idx="0"/>
              </p:cNvCxnSpPr>
              <p:nvPr/>
            </p:nvCxnSpPr>
            <p:spPr>
              <a:xfrm>
                <a:off x="8067072" y="2704106"/>
                <a:ext cx="1" cy="26914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FAC1CE8-4566-493D-865C-B27A36577DF5}"/>
                  </a:ext>
                </a:extLst>
              </p:cNvPr>
              <p:cNvGrpSpPr/>
              <p:nvPr/>
            </p:nvGrpSpPr>
            <p:grpSpPr>
              <a:xfrm>
                <a:off x="6291478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B16CF41C-1613-4416-8A81-4A31BB8011A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942D1751-706D-49CE-B73D-F8CC32FA807A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A906C4FC-575A-4E57-B1B5-8001F2B823E2}"/>
                  </a:ext>
                </a:extLst>
              </p:cNvPr>
              <p:cNvCxnSpPr>
                <a:cxnSpLocks/>
                <a:stCxn id="118" idx="1"/>
                <a:endCxn id="125" idx="3"/>
              </p:cNvCxnSpPr>
              <p:nvPr/>
            </p:nvCxnSpPr>
            <p:spPr>
              <a:xfrm flipH="1">
                <a:off x="7155820" y="3204086"/>
                <a:ext cx="479083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矩形: 圓角 134">
              <a:extLst>
                <a:ext uri="{FF2B5EF4-FFF2-40B4-BE49-F238E27FC236}">
                  <a16:creationId xmlns:a16="http://schemas.microsoft.com/office/drawing/2014/main" id="{C23E09DE-6FAD-485F-BAF6-5DB3976E8E07}"/>
                </a:ext>
              </a:extLst>
            </p:cNvPr>
            <p:cNvSpPr/>
            <p:nvPr/>
          </p:nvSpPr>
          <p:spPr>
            <a:xfrm>
              <a:off x="5068199" y="2182409"/>
              <a:ext cx="2382571" cy="1452328"/>
            </a:xfrm>
            <a:prstGeom prst="roundRect">
              <a:avLst>
                <a:gd name="adj" fmla="val 8272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E8C8FC-FEC9-44BF-99A9-CA50B6E45804}"/>
              </a:ext>
            </a:extLst>
          </p:cNvPr>
          <p:cNvSpPr txBox="1"/>
          <p:nvPr/>
        </p:nvSpPr>
        <p:spPr>
          <a:xfrm>
            <a:off x="1711515" y="3931593"/>
            <a:ext cx="86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CF8E6D"/>
                </a:solidFill>
                <a:latin typeface="+mj-lt"/>
              </a:rPr>
              <a:t>null</a:t>
            </a:r>
            <a:endParaRPr lang="zh-TW" altLang="en-US" sz="2400">
              <a:solidFill>
                <a:srgbClr val="CF8E6D"/>
              </a:solidFill>
              <a:latin typeface="+mj-lt"/>
            </a:endParaRPr>
          </a:p>
        </p:txBody>
      </p: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9F1AE92E-95A7-47BA-A372-348F7F202EA3}"/>
              </a:ext>
            </a:extLst>
          </p:cNvPr>
          <p:cNvGrpSpPr/>
          <p:nvPr/>
        </p:nvGrpSpPr>
        <p:grpSpPr>
          <a:xfrm>
            <a:off x="7726404" y="2404928"/>
            <a:ext cx="3502183" cy="3447427"/>
            <a:chOff x="7726404" y="2182408"/>
            <a:chExt cx="3502183" cy="3447427"/>
          </a:xfrm>
        </p:grpSpPr>
        <p:sp>
          <p:nvSpPr>
            <p:cNvPr id="163" name="矩形: 圓角 162">
              <a:extLst>
                <a:ext uri="{FF2B5EF4-FFF2-40B4-BE49-F238E27FC236}">
                  <a16:creationId xmlns:a16="http://schemas.microsoft.com/office/drawing/2014/main" id="{1F45FC8A-1A3A-43C2-9EA3-C59B44FAAAE9}"/>
                </a:ext>
              </a:extLst>
            </p:cNvPr>
            <p:cNvSpPr/>
            <p:nvPr/>
          </p:nvSpPr>
          <p:spPr>
            <a:xfrm>
              <a:off x="7726404" y="2182408"/>
              <a:ext cx="3502183" cy="3447427"/>
            </a:xfrm>
            <a:prstGeom prst="roundRect">
              <a:avLst>
                <a:gd name="adj" fmla="val 664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2A2564B1-76B7-4093-9E91-F00B94679FBB}"/>
                </a:ext>
              </a:extLst>
            </p:cNvPr>
            <p:cNvGrpSpPr/>
            <p:nvPr/>
          </p:nvGrpSpPr>
          <p:grpSpPr>
            <a:xfrm>
              <a:off x="7852656" y="2274185"/>
              <a:ext cx="3251038" cy="3241888"/>
              <a:chOff x="7852656" y="2274185"/>
              <a:chExt cx="3251038" cy="3241888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9A10792B-EE78-4940-94EF-D93D9CEAAAA5}"/>
                  </a:ext>
                </a:extLst>
              </p:cNvPr>
              <p:cNvSpPr/>
              <p:nvPr/>
            </p:nvSpPr>
            <p:spPr>
              <a:xfrm>
                <a:off x="8915722" y="2274185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obj1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DBBEDAC3-1953-4048-987B-F1414A8B89A7}"/>
                  </a:ext>
                </a:extLst>
              </p:cNvPr>
              <p:cNvSpPr/>
              <p:nvPr/>
            </p:nvSpPr>
            <p:spPr>
              <a:xfrm>
                <a:off x="8951844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obj3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9E902EB-2A79-4282-8527-6E15F7351549}"/>
                  </a:ext>
                </a:extLst>
              </p:cNvPr>
              <p:cNvSpPr/>
              <p:nvPr/>
            </p:nvSpPr>
            <p:spPr>
              <a:xfrm>
                <a:off x="9508266" y="3014820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obj2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707785A7-4141-492A-848E-188453CBBB70}"/>
                  </a:ext>
                </a:extLst>
              </p:cNvPr>
              <p:cNvSpPr/>
              <p:nvPr/>
            </p:nvSpPr>
            <p:spPr>
              <a:xfrm>
                <a:off x="8407535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obj7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39A2ADA-6ABF-48D6-9158-7539C59B9260}"/>
                  </a:ext>
                </a:extLst>
              </p:cNvPr>
              <p:cNvSpPr/>
              <p:nvPr/>
            </p:nvSpPr>
            <p:spPr>
              <a:xfrm>
                <a:off x="9577382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obj5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64F07D4C-91AA-4B7D-B779-3569F41D93B9}"/>
                  </a:ext>
                </a:extLst>
              </p:cNvPr>
              <p:cNvSpPr/>
              <p:nvPr/>
            </p:nvSpPr>
            <p:spPr>
              <a:xfrm>
                <a:off x="10076866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obj6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004BC540-019D-46BB-B0B6-BB8E2C11832A}"/>
                  </a:ext>
                </a:extLst>
              </p:cNvPr>
              <p:cNvCxnSpPr>
                <a:cxnSpLocks/>
                <a:stCxn id="49" idx="4"/>
                <a:endCxn id="52" idx="0"/>
              </p:cNvCxnSpPr>
              <p:nvPr/>
            </p:nvCxnSpPr>
            <p:spPr>
              <a:xfrm>
                <a:off x="9465258" y="4093808"/>
                <a:ext cx="625538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7DF7C87F-6663-4B5C-B53E-2A6261DC8FC5}"/>
                  </a:ext>
                </a:extLst>
              </p:cNvPr>
              <p:cNvCxnSpPr>
                <a:cxnSpLocks/>
                <a:stCxn id="49" idx="4"/>
                <a:endCxn id="51" idx="0"/>
              </p:cNvCxnSpPr>
              <p:nvPr/>
            </p:nvCxnSpPr>
            <p:spPr>
              <a:xfrm flipH="1">
                <a:off x="8920949" y="4093808"/>
                <a:ext cx="544309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3519976E-B5E0-4BFD-99CB-73D411B56520}"/>
                  </a:ext>
                </a:extLst>
              </p:cNvPr>
              <p:cNvCxnSpPr>
                <a:cxnSpLocks/>
                <a:stCxn id="50" idx="4"/>
                <a:endCxn id="53" idx="0"/>
              </p:cNvCxnSpPr>
              <p:nvPr/>
            </p:nvCxnSpPr>
            <p:spPr>
              <a:xfrm>
                <a:off x="10021680" y="3408551"/>
                <a:ext cx="568600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C7337543-3D96-433A-AE0B-FCD49DEA6039}"/>
                  </a:ext>
                </a:extLst>
              </p:cNvPr>
              <p:cNvCxnSpPr>
                <a:cxnSpLocks/>
                <a:stCxn id="48" idx="4"/>
                <a:endCxn id="50" idx="0"/>
              </p:cNvCxnSpPr>
              <p:nvPr/>
            </p:nvCxnSpPr>
            <p:spPr>
              <a:xfrm>
                <a:off x="9429136" y="2667916"/>
                <a:ext cx="592544" cy="346904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DE3900E3-18C9-402E-A9F4-6A05C62CF48B}"/>
                  </a:ext>
                </a:extLst>
              </p:cNvPr>
              <p:cNvSpPr/>
              <p:nvPr/>
            </p:nvSpPr>
            <p:spPr>
              <a:xfrm>
                <a:off x="8366070" y="2990294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obj4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0FF35745-0465-4826-B2A7-0A105A280029}"/>
                  </a:ext>
                </a:extLst>
              </p:cNvPr>
              <p:cNvCxnSpPr>
                <a:cxnSpLocks/>
                <a:stCxn id="50" idx="4"/>
                <a:endCxn id="49" idx="0"/>
              </p:cNvCxnSpPr>
              <p:nvPr/>
            </p:nvCxnSpPr>
            <p:spPr>
              <a:xfrm flipH="1">
                <a:off x="9465258" y="3408551"/>
                <a:ext cx="556422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BD12CA52-A98A-4763-8676-47DA85839B83}"/>
                  </a:ext>
                </a:extLst>
              </p:cNvPr>
              <p:cNvCxnSpPr>
                <a:cxnSpLocks/>
                <a:stCxn id="48" idx="4"/>
                <a:endCxn id="58" idx="0"/>
              </p:cNvCxnSpPr>
              <p:nvPr/>
            </p:nvCxnSpPr>
            <p:spPr>
              <a:xfrm flipH="1">
                <a:off x="8879484" y="2667916"/>
                <a:ext cx="549652" cy="32237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橢圓 171">
                <a:extLst>
                  <a:ext uri="{FF2B5EF4-FFF2-40B4-BE49-F238E27FC236}">
                    <a16:creationId xmlns:a16="http://schemas.microsoft.com/office/drawing/2014/main" id="{3B71CB53-58C7-4B18-9193-01FA041A6ED0}"/>
                  </a:ext>
                </a:extLst>
              </p:cNvPr>
              <p:cNvSpPr/>
              <p:nvPr/>
            </p:nvSpPr>
            <p:spPr>
              <a:xfrm>
                <a:off x="7852656" y="3700076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obj8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A2D03983-9A65-486C-8235-4CF8BDB9C019}"/>
                  </a:ext>
                </a:extLst>
              </p:cNvPr>
              <p:cNvCxnSpPr>
                <a:cxnSpLocks/>
                <a:stCxn id="58" idx="4"/>
                <a:endCxn id="172" idx="0"/>
              </p:cNvCxnSpPr>
              <p:nvPr/>
            </p:nvCxnSpPr>
            <p:spPr>
              <a:xfrm flipH="1">
                <a:off x="8366070" y="3384025"/>
                <a:ext cx="513414" cy="31605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橢圓 197">
                <a:extLst>
                  <a:ext uri="{FF2B5EF4-FFF2-40B4-BE49-F238E27FC236}">
                    <a16:creationId xmlns:a16="http://schemas.microsoft.com/office/drawing/2014/main" id="{F2722173-2537-4605-B110-97EA51BA0EC9}"/>
                  </a:ext>
                </a:extLst>
              </p:cNvPr>
              <p:cNvSpPr/>
              <p:nvPr/>
            </p:nvSpPr>
            <p:spPr>
              <a:xfrm>
                <a:off x="8976814" y="5122342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obj9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201" name="直線接點 200">
                <a:extLst>
                  <a:ext uri="{FF2B5EF4-FFF2-40B4-BE49-F238E27FC236}">
                    <a16:creationId xmlns:a16="http://schemas.microsoft.com/office/drawing/2014/main" id="{EDBD337B-4DFD-40D3-BC88-B0A3B1A5075D}"/>
                  </a:ext>
                </a:extLst>
              </p:cNvPr>
              <p:cNvCxnSpPr>
                <a:cxnSpLocks/>
                <a:stCxn id="51" idx="4"/>
                <a:endCxn id="198" idx="0"/>
              </p:cNvCxnSpPr>
              <p:nvPr/>
            </p:nvCxnSpPr>
            <p:spPr>
              <a:xfrm>
                <a:off x="8920949" y="4820704"/>
                <a:ext cx="569279" cy="30163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92990F9-BAB6-438A-AA7A-44D47A27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612"/>
            <a:ext cx="10515600" cy="47093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 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/>
              <a:t> </a:t>
            </a:r>
            <a:r>
              <a:rPr lang="zh-TW" altLang="en-US"/>
              <a:t>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/>
              <a:t> </a:t>
            </a:r>
            <a:r>
              <a:rPr lang="zh-TW" altLang="en-US"/>
              <a:t>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FFC7059-A447-4CFF-9C37-FB6A48D89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377"/>
            <a:ext cx="10515600" cy="512174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常常大量的使用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因為其可以讓使用者減少</a:t>
            </a:r>
            <a:r>
              <a:rPr lang="zh-TW" altLang="en-US">
                <a:solidFill>
                  <a:srgbClr val="00B0F0"/>
                </a:solidFill>
              </a:rPr>
              <a:t>型別檢查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轉型</a:t>
            </a:r>
            <a:r>
              <a:rPr lang="zh-TW" altLang="en-US"/>
              <a:t>的動作</a:t>
            </a:r>
            <a:endParaRPr lang="en-US" altLang="zh-TW"/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</a:p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>
                <a:solidFill>
                  <a:srgbClr val="FFFF00"/>
                </a:solidFill>
              </a:rPr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</a:p>
          <a:p>
            <a:r>
              <a:rPr lang="zh-TW" altLang="en-US">
                <a:solidFill>
                  <a:srgbClr val="FFFF00"/>
                </a:solidFill>
              </a:rPr>
              <a:t>其中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不能重複，稱為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，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理論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資料結構理論</a:t>
            </a:r>
            <a:r>
              <a:rPr lang="zh-TW" altLang="en-US"/>
              <a:t>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3165</TotalTime>
  <Words>6445</Words>
  <Application>Microsoft Office PowerPoint</Application>
  <PresentationFormat>寬螢幕</PresentationFormat>
  <Paragraphs>501</Paragraphs>
  <Slides>38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2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函式介面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 與 Stack</vt:lpstr>
      <vt:lpstr>佇列、雙端佇列、堆疊</vt:lpstr>
      <vt:lpstr>Deque</vt:lpstr>
      <vt:lpstr>ArrayDeque</vt:lpstr>
      <vt:lpstr>ArrayDeque</vt:lpstr>
      <vt:lpstr>LinkedList</vt:lpstr>
      <vt:lpstr>陣列與鏈結串列</vt:lpstr>
      <vt:lpstr>陣列與鏈結串列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TYIC</dc:creator>
  <cp:lastModifiedBy>Jacky Chiu</cp:lastModifiedBy>
  <cp:revision>1494</cp:revision>
  <dcterms:created xsi:type="dcterms:W3CDTF">2024-08-26T05:06:42Z</dcterms:created>
  <dcterms:modified xsi:type="dcterms:W3CDTF">2024-09-07T16:02:33Z</dcterms:modified>
</cp:coreProperties>
</file>