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327" r:id="rId5"/>
    <p:sldId id="328" r:id="rId6"/>
    <p:sldId id="326" r:id="rId7"/>
    <p:sldId id="32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補充：資料結構與演算法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因為在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較目標大的資料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較小的資料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較目標小的資料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較大的資料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相較於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</a:p>
          <a:p>
            <a:r>
              <a:rPr lang="zh-TW" altLang="en-US"/>
              <a:t>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效率較高，但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不須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7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02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75F3D-5BA0-4680-B118-97A3D24C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1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2E543-4562-4043-A557-2C866D91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97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樹</a:t>
            </a:r>
            <a:r>
              <a:rPr lang="en-US" altLang="zh-TW">
                <a:solidFill>
                  <a:srgbClr val="00B0F0"/>
                </a:solidFill>
              </a:rPr>
              <a:t>(tree)</a:t>
            </a:r>
          </a:p>
          <a:p>
            <a:r>
              <a:rPr lang="zh-TW" altLang="en-US"/>
              <a:t>其效率有時較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較高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樹</a:t>
            </a:r>
            <a:r>
              <a:rPr lang="zh-TW" altLang="en-US"/>
              <a:t>中的每個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父節點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</a:p>
          <a:p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子節點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en-US" altLang="zh-TW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>
                <a:solidFill>
                  <a:srgbClr val="00B0F0"/>
                </a:solidFill>
              </a:rPr>
              <a:t>某節點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子節點</a:t>
            </a:r>
            <a:r>
              <a:rPr lang="zh-TW" altLang="en-US"/>
              <a:t>是該</a:t>
            </a:r>
            <a:r>
              <a:rPr lang="zh-TW" altLang="en-US">
                <a:solidFill>
                  <a:srgbClr val="00B0F0"/>
                </a:solidFill>
              </a:rPr>
              <a:t>某節點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從任一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最大節點數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高度</a:t>
            </a:r>
            <a:r>
              <a:rPr lang="en-US" altLang="zh-TW">
                <a:solidFill>
                  <a:srgbClr val="00B0F0"/>
                </a:solidFill>
              </a:rPr>
              <a:t>(height)</a:t>
            </a: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這樣利用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就會非常快速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80863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4288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8674603" y="139717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7009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6953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763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</TotalTime>
  <Words>466</Words>
  <Application>Microsoft Office PowerPoint</Application>
  <PresentationFormat>寬螢幕</PresentationFormat>
  <Paragraphs>112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Consolas</vt:lpstr>
      <vt:lpstr>TYIC</vt:lpstr>
      <vt:lpstr>補充：資料結構與演算法</vt:lpstr>
      <vt:lpstr>二分搜尋法</vt:lpstr>
      <vt:lpstr>二分搜尋法</vt:lpstr>
      <vt:lpstr>二元搜尋樹</vt:lpstr>
      <vt:lpstr>二元搜尋樹</vt:lpstr>
      <vt:lpstr>紅黑樹</vt:lpstr>
      <vt:lpstr>紅黑樹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99_補充：資料結構與演算法</dc:title>
  <dc:creator>TYIC</dc:creator>
  <cp:lastModifiedBy>Jacky Chiu</cp:lastModifiedBy>
  <cp:revision>5</cp:revision>
  <dcterms:created xsi:type="dcterms:W3CDTF">2024-09-07T06:19:01Z</dcterms:created>
  <dcterms:modified xsi:type="dcterms:W3CDTF">2024-09-07T06:21:38Z</dcterms:modified>
</cp:coreProperties>
</file>