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活動：李延恩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r>
              <a:rPr lang="en-US" altLang="zh-TW"/>
              <a:t>1.</a:t>
            </a: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r>
              <a:rPr lang="en-US" altLang="zh-TW"/>
              <a:t>2.IntelliJ IDEA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基本資料型態 </a:t>
            </a:r>
            <a:r>
              <a:rPr lang="en-US" altLang="zh-TW"/>
              <a:t>+</a:t>
            </a:r>
            <a:r>
              <a:rPr lang="zh-TW" altLang="en-US"/>
              <a:t> 基本輸入輸出</a:t>
            </a:r>
          </a:p>
          <a:p>
            <a:r>
              <a:rPr lang="en-US" altLang="zh-TW"/>
              <a:t>3.Java</a:t>
            </a:r>
            <a:r>
              <a:rPr lang="zh-TW" altLang="en-US"/>
              <a:t>：條件</a:t>
            </a:r>
            <a:r>
              <a:rPr lang="en-US" altLang="zh-TW"/>
              <a:t>+</a:t>
            </a:r>
            <a:r>
              <a:rPr lang="zh-TW" altLang="en-US"/>
              <a:t>迴圈</a:t>
            </a:r>
            <a:r>
              <a:rPr lang="en-US" altLang="zh-TW"/>
              <a:t>+</a:t>
            </a:r>
            <a:r>
              <a:rPr lang="zh-TW" altLang="en-US"/>
              <a:t>方法</a:t>
            </a:r>
          </a:p>
          <a:p>
            <a:r>
              <a:rPr lang="en-US" altLang="zh-TW"/>
              <a:t>4.OOP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r>
              <a:rPr lang="en-US" altLang="zh-TW"/>
              <a:t>5.Java:Interface+Collection</a:t>
            </a:r>
          </a:p>
          <a:p>
            <a:r>
              <a:rPr lang="en-US" altLang="zh-TW"/>
              <a:t>6.Git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r>
              <a:rPr lang="en-US" altLang="zh-TW"/>
              <a:t>7.Java</a:t>
            </a:r>
            <a:r>
              <a:rPr lang="zh-TW" altLang="en-US"/>
              <a:t>：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下學期：</a:t>
            </a:r>
          </a:p>
          <a:p>
            <a:r>
              <a:rPr lang="en-US" altLang="zh-TW"/>
              <a:t>1.JRE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r>
              <a:rPr lang="en-US" altLang="zh-TW"/>
              <a:t>2.</a:t>
            </a:r>
            <a:r>
              <a:rPr lang="zh-TW" altLang="en-US"/>
              <a:t>電腦結構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Reference</a:t>
            </a:r>
          </a:p>
          <a:p>
            <a:r>
              <a:rPr lang="en-US" altLang="zh-TW"/>
              <a:t>3.Java: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r>
              <a:rPr lang="en-US" altLang="zh-TW"/>
              <a:t>4.Java: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r>
              <a:rPr lang="en-US" altLang="zh-TW"/>
              <a:t>5.Java</a:t>
            </a:r>
            <a:r>
              <a:rPr lang="zh-TW" altLang="en-US"/>
              <a:t> 專案製作</a:t>
            </a:r>
            <a:r>
              <a:rPr lang="en-US" altLang="zh-TW"/>
              <a:t>(1)</a:t>
            </a:r>
          </a:p>
          <a:p>
            <a:r>
              <a:rPr lang="en-US" altLang="zh-TW"/>
              <a:t>6.Java</a:t>
            </a:r>
            <a:r>
              <a:rPr lang="zh-TW" altLang="en-US"/>
              <a:t> 專案製作</a:t>
            </a:r>
            <a:r>
              <a:rPr lang="en-US" altLang="zh-TW"/>
              <a:t>(2)</a:t>
            </a:r>
          </a:p>
          <a:p>
            <a:r>
              <a:rPr lang="en-US" altLang="zh-TW"/>
              <a:t>7.Java</a:t>
            </a:r>
            <a:r>
              <a:rPr lang="zh-TW" altLang="en-US"/>
              <a:t> 專案發表</a:t>
            </a:r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483</TotalTime>
  <Words>176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01_基本事項+程式語言介紹</dc:title>
  <dc:creator>TYIC</dc:creator>
  <cp:lastModifiedBy>Jacky Chiu</cp:lastModifiedBy>
  <cp:revision>97</cp:revision>
  <dcterms:created xsi:type="dcterms:W3CDTF">2024-04-26T12:14:03Z</dcterms:created>
  <dcterms:modified xsi:type="dcterms:W3CDTF">2024-07-09T07:20:38Z</dcterms:modified>
</cp:coreProperties>
</file>