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73" r:id="rId2"/>
    <p:sldId id="274" r:id="rId3"/>
    <p:sldId id="277" r:id="rId4"/>
    <p:sldId id="275" r:id="rId5"/>
    <p:sldId id="27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2024/7/9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442814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D859DD70-2AD9-46C2-9E17-070E1667A9E2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B75C648-31BE-4D41-B445-A8A1A753620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8862508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AF4A1421-56F0-4B14-B66C-EE15FCF8F4AB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57347363-957B-4648-A00A-B2CA060C199F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9103795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7F1B4C44-6EB8-4BD8-B412-6811EF9D477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D5645BFA-9A44-4F64-8F8D-F56200EA296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8702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12AABF6-EBDA-4937-B686-A08383EAE3C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BF9F7AE-C194-4548-8231-C0B32EC4A42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820239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BFDC0F-70CB-44BB-A8D0-8675BDDC8A3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3E497A7F-C4A6-433E-970D-21CB50CFFF0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4776045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1DED97E4-1D56-416F-B19A-DB14BF141C4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91BCCF04-5296-46C0-8E06-49BDA5BC61C9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9543729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64589AA-B89F-4F54-A63A-4D04C3B5012C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7905AB16-590D-45B2-B151-2CFD5EB8D5CC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3186195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FA52EFB8-84C6-47C2-ADB2-E2833D13476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5CD1D8F1-B857-487F-A278-C9563BAFE945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03841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3A5A410D-7883-4D32-8670-01DCAFB5C15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FB202384-FCAA-42E0-A016-B06316FCC5B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974104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B048C219-F1DE-4C27-A233-85119BAFA9FA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D184024E-DB0D-47BE-8259-2AEA0B1AC37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448739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9469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49" r:id="rId12"/>
  </p:sldLayoutIdLst>
  <p:transition spd="slow"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800455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5351180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1812825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1933453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2660072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4184069" y="4922351"/>
            <a:ext cx="1183159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4082469" y="3917934"/>
            <a:ext cx="4610525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3"/>
            <a:endCxn id="45" idx="1"/>
          </p:cNvCxnSpPr>
          <p:nvPr/>
        </p:nvCxnSpPr>
        <p:spPr>
          <a:xfrm flipV="1">
            <a:off x="3371272" y="2205199"/>
            <a:ext cx="1995956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692994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5367228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61E2CA7-19BF-4EEB-8EDF-2209D341E1C0}"/>
              </a:ext>
            </a:extLst>
          </p:cNvPr>
          <p:cNvGrpSpPr/>
          <p:nvPr/>
        </p:nvGrpSpPr>
        <p:grpSpPr>
          <a:xfrm>
            <a:off x="480291" y="1420685"/>
            <a:ext cx="10935854" cy="4851892"/>
            <a:chOff x="480291" y="1420685"/>
            <a:chExt cx="10935854" cy="4851892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6DA10A7-1EA5-4C33-A493-A64D766B9313}"/>
                </a:ext>
              </a:extLst>
            </p:cNvPr>
            <p:cNvSpPr/>
            <p:nvPr/>
          </p:nvSpPr>
          <p:spPr>
            <a:xfrm>
              <a:off x="1954912" y="4863898"/>
              <a:ext cx="414552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: 圓角 47">
              <a:extLst>
                <a:ext uri="{FF2B5EF4-FFF2-40B4-BE49-F238E27FC236}">
                  <a16:creationId xmlns:a16="http://schemas.microsoft.com/office/drawing/2014/main" id="{F2A7958F-7B4B-42B3-95D2-FACA21224267}"/>
                </a:ext>
              </a:extLst>
            </p:cNvPr>
            <p:cNvSpPr/>
            <p:nvPr/>
          </p:nvSpPr>
          <p:spPr>
            <a:xfrm>
              <a:off x="8441240" y="2341700"/>
              <a:ext cx="401619" cy="19763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B01B958B-E803-4242-97CA-02E97984537F}"/>
                </a:ext>
              </a:extLst>
            </p:cNvPr>
            <p:cNvSpPr/>
            <p:nvPr/>
          </p:nvSpPr>
          <p:spPr>
            <a:xfrm>
              <a:off x="8624792" y="2822653"/>
              <a:ext cx="218068" cy="197624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矩形: 圓角 49">
              <a:extLst>
                <a:ext uri="{FF2B5EF4-FFF2-40B4-BE49-F238E27FC236}">
                  <a16:creationId xmlns:a16="http://schemas.microsoft.com/office/drawing/2014/main" id="{3537AA09-A010-42A8-AE16-37D8C70C777C}"/>
                </a:ext>
              </a:extLst>
            </p:cNvPr>
            <p:cNvSpPr/>
            <p:nvPr/>
          </p:nvSpPr>
          <p:spPr>
            <a:xfrm>
              <a:off x="1809774" y="3099277"/>
              <a:ext cx="559694" cy="231061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61" name="群組 160">
              <a:extLst>
                <a:ext uri="{FF2B5EF4-FFF2-40B4-BE49-F238E27FC236}">
                  <a16:creationId xmlns:a16="http://schemas.microsoft.com/office/drawing/2014/main" id="{366E84E8-961F-4C70-810E-FCBE84817B1E}"/>
                </a:ext>
              </a:extLst>
            </p:cNvPr>
            <p:cNvGrpSpPr/>
            <p:nvPr/>
          </p:nvGrpSpPr>
          <p:grpSpPr>
            <a:xfrm>
              <a:off x="480291" y="1607399"/>
              <a:ext cx="10935853" cy="4305086"/>
              <a:chOff x="1269486" y="1351054"/>
              <a:chExt cx="9758731" cy="3841691"/>
            </a:xfrm>
          </p:grpSpPr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63EE547A-D7E8-48D7-89BC-E5B97C9CA250}"/>
                  </a:ext>
                </a:extLst>
              </p:cNvPr>
              <p:cNvGrpSpPr/>
              <p:nvPr/>
            </p:nvGrpSpPr>
            <p:grpSpPr>
              <a:xfrm>
                <a:off x="1605500" y="1846886"/>
                <a:ext cx="9422717" cy="3345859"/>
                <a:chOff x="164628" y="1846886"/>
                <a:chExt cx="9422717" cy="3345859"/>
              </a:xfrm>
            </p:grpSpPr>
            <p:grpSp>
              <p:nvGrpSpPr>
                <p:cNvPr id="22" name="群組 21">
                  <a:extLst>
                    <a:ext uri="{FF2B5EF4-FFF2-40B4-BE49-F238E27FC236}">
                      <a16:creationId xmlns:a16="http://schemas.microsoft.com/office/drawing/2014/main" id="{CF1D1629-8EAC-4C5B-90A8-F3A6E31D7B3E}"/>
                    </a:ext>
                  </a:extLst>
                </p:cNvPr>
                <p:cNvGrpSpPr/>
                <p:nvPr/>
              </p:nvGrpSpPr>
              <p:grpSpPr>
                <a:xfrm>
                  <a:off x="164628" y="1846886"/>
                  <a:ext cx="9422717" cy="3038764"/>
                  <a:chOff x="403413" y="1462523"/>
                  <a:chExt cx="9422717" cy="3038764"/>
                </a:xfrm>
              </p:grpSpPr>
              <p:pic>
                <p:nvPicPr>
                  <p:cNvPr id="14" name="圖片 13">
                    <a:extLst>
                      <a:ext uri="{FF2B5EF4-FFF2-40B4-BE49-F238E27FC236}">
                        <a16:creationId xmlns:a16="http://schemas.microsoft.com/office/drawing/2014/main" id="{DB02232E-69F4-4B0C-B9DB-E641010E277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t="-1" b="50848"/>
                  <a:stretch/>
                </p:blipFill>
                <p:spPr>
                  <a:xfrm>
                    <a:off x="403413" y="1464329"/>
                    <a:ext cx="5622290" cy="3036958"/>
                  </a:xfrm>
                  <a:prstGeom prst="rect">
                    <a:avLst/>
                  </a:prstGeom>
                </p:spPr>
              </p:pic>
              <p:pic>
                <p:nvPicPr>
                  <p:cNvPr id="21" name="圖片 20">
                    <a:extLst>
                      <a:ext uri="{FF2B5EF4-FFF2-40B4-BE49-F238E27FC236}">
                        <a16:creationId xmlns:a16="http://schemas.microsoft.com/office/drawing/2014/main" id="{01F0B8B3-EC06-426B-A133-2AA35AA711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t="49211" r="39100" b="6479"/>
                  <a:stretch/>
                </p:blipFill>
                <p:spPr>
                  <a:xfrm>
                    <a:off x="6025703" y="1462523"/>
                    <a:ext cx="3800427" cy="3038763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28" name="圖片 27">
                  <a:extLst>
                    <a:ext uri="{FF2B5EF4-FFF2-40B4-BE49-F238E27FC236}">
                      <a16:creationId xmlns:a16="http://schemas.microsoft.com/office/drawing/2014/main" id="{749C3E22-5DDD-4F41-8006-A31D710026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16535" y="4879943"/>
                  <a:ext cx="1370810" cy="312802"/>
                </a:xfrm>
                <a:prstGeom prst="rect">
                  <a:avLst/>
                </a:prstGeom>
              </p:spPr>
            </p:pic>
          </p:grp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2ECA91B-7FCE-4B63-8724-1D8D956E2C5F}"/>
                  </a:ext>
                </a:extLst>
              </p:cNvPr>
              <p:cNvSpPr/>
              <p:nvPr/>
            </p:nvSpPr>
            <p:spPr>
              <a:xfrm>
                <a:off x="2216848" y="1846886"/>
                <a:ext cx="771000" cy="734949"/>
              </a:xfrm>
              <a:prstGeom prst="roundRect">
                <a:avLst/>
              </a:prstGeom>
              <a:noFill/>
              <a:ln w="28575">
                <a:solidFill>
                  <a:srgbClr val="00FFC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00FFCC"/>
                  </a:solidFill>
                </a:endParaRPr>
              </a:p>
            </p:txBody>
          </p:sp>
          <p:cxnSp>
            <p:nvCxnSpPr>
              <p:cNvPr id="32" name="直線單箭頭接點 31">
                <a:extLst>
                  <a:ext uri="{FF2B5EF4-FFF2-40B4-BE49-F238E27FC236}">
                    <a16:creationId xmlns:a16="http://schemas.microsoft.com/office/drawing/2014/main" id="{E4644E95-FC27-477B-9BBC-F08044403413}"/>
                  </a:ext>
                </a:extLst>
              </p:cNvPr>
              <p:cNvCxnSpPr>
                <a:cxnSpLocks/>
                <a:stCxn id="27" idx="0"/>
              </p:cNvCxnSpPr>
              <p:nvPr/>
            </p:nvCxnSpPr>
            <p:spPr>
              <a:xfrm flipV="1">
                <a:off x="2602348" y="1509729"/>
                <a:ext cx="299771" cy="337157"/>
              </a:xfrm>
              <a:prstGeom prst="straightConnector1">
                <a:avLst/>
              </a:prstGeom>
              <a:ln>
                <a:solidFill>
                  <a:srgbClr val="00FFCC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群組 82">
                <a:extLst>
                  <a:ext uri="{FF2B5EF4-FFF2-40B4-BE49-F238E27FC236}">
                    <a16:creationId xmlns:a16="http://schemas.microsoft.com/office/drawing/2014/main" id="{30906B54-CFE3-4DE3-B2DB-EEFA5E284576}"/>
                  </a:ext>
                </a:extLst>
              </p:cNvPr>
              <p:cNvGrpSpPr/>
              <p:nvPr/>
            </p:nvGrpSpPr>
            <p:grpSpPr>
              <a:xfrm>
                <a:off x="1487047" y="2013528"/>
                <a:ext cx="792025" cy="1554303"/>
                <a:chOff x="83119" y="2032000"/>
                <a:chExt cx="792025" cy="1554303"/>
              </a:xfrm>
            </p:grpSpPr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143E1E91-72B2-40B5-A706-0F2C33158A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83119" y="3586303"/>
                  <a:ext cx="755081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線接點 77">
                  <a:extLst>
                    <a:ext uri="{FF2B5EF4-FFF2-40B4-BE49-F238E27FC236}">
                      <a16:creationId xmlns:a16="http://schemas.microsoft.com/office/drawing/2014/main" id="{63B35E56-A918-44F5-8B0E-3224BBC638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603" y="2032001"/>
                  <a:ext cx="0" cy="1554302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線單箭頭接點 81">
                  <a:extLst>
                    <a:ext uri="{FF2B5EF4-FFF2-40B4-BE49-F238E27FC236}">
                      <a16:creationId xmlns:a16="http://schemas.microsoft.com/office/drawing/2014/main" id="{71941484-D4BF-4A98-A223-19C8383534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3119" y="2032000"/>
                  <a:ext cx="792025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7234F9BD-1EF2-47E6-BC83-B506E070CB87}"/>
                  </a:ext>
                </a:extLst>
              </p:cNvPr>
              <p:cNvSpPr txBox="1"/>
              <p:nvPr/>
            </p:nvSpPr>
            <p:spPr>
              <a:xfrm>
                <a:off x="1544744" y="2965835"/>
                <a:ext cx="1194718" cy="4943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變強型別、</a:t>
                </a:r>
                <a:endParaRPr lang="en-US" altLang="zh-TW" dirty="0">
                  <a:solidFill>
                    <a:srgbClr val="00B0F0"/>
                  </a:solidFill>
                  <a:latin typeface="+mn-ea"/>
                </a:endParaRPr>
              </a:p>
              <a:p>
                <a:pPr>
                  <a:lnSpc>
                    <a:spcPts val="1800"/>
                  </a:lnSpc>
                </a:pPr>
                <a:r>
                  <a:rPr lang="zh-TW" altLang="en-US">
                    <a:solidFill>
                      <a:srgbClr val="00B0F0"/>
                    </a:solidFill>
                    <a:latin typeface="+mn-ea"/>
                  </a:rPr>
                  <a:t>靜態型別</a:t>
                </a:r>
              </a:p>
            </p:txBody>
          </p:sp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8A7D2555-EC39-49E6-BA6D-0566F7B50D52}"/>
                  </a:ext>
                </a:extLst>
              </p:cNvPr>
              <p:cNvSpPr txBox="1"/>
              <p:nvPr/>
            </p:nvSpPr>
            <p:spPr>
              <a:xfrm>
                <a:off x="7724081" y="4714794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99" name="群組 98">
                <a:extLst>
                  <a:ext uri="{FF2B5EF4-FFF2-40B4-BE49-F238E27FC236}">
                    <a16:creationId xmlns:a16="http://schemas.microsoft.com/office/drawing/2014/main" id="{C7ED0038-B976-4857-BC42-646213FDC98C}"/>
                  </a:ext>
                </a:extLst>
              </p:cNvPr>
              <p:cNvGrpSpPr/>
              <p:nvPr/>
            </p:nvGrpSpPr>
            <p:grpSpPr>
              <a:xfrm>
                <a:off x="2065484" y="4338641"/>
                <a:ext cx="6455490" cy="697703"/>
                <a:chOff x="624612" y="4338641"/>
                <a:chExt cx="6455490" cy="697703"/>
              </a:xfrm>
            </p:grpSpPr>
            <p:cxnSp>
              <p:nvCxnSpPr>
                <p:cNvPr id="88" name="直線接點 87">
                  <a:extLst>
                    <a:ext uri="{FF2B5EF4-FFF2-40B4-BE49-F238E27FC236}">
                      <a16:creationId xmlns:a16="http://schemas.microsoft.com/office/drawing/2014/main" id="{F25746AC-1BDC-4825-A36B-96FA953F497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0102" y="4798237"/>
                  <a:ext cx="0" cy="238107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98" name="群組 97">
                  <a:extLst>
                    <a:ext uri="{FF2B5EF4-FFF2-40B4-BE49-F238E27FC236}">
                      <a16:creationId xmlns:a16="http://schemas.microsoft.com/office/drawing/2014/main" id="{53360773-DF90-414E-B716-AD36DD6B0027}"/>
                    </a:ext>
                  </a:extLst>
                </p:cNvPr>
                <p:cNvGrpSpPr/>
                <p:nvPr/>
              </p:nvGrpSpPr>
              <p:grpSpPr>
                <a:xfrm>
                  <a:off x="624612" y="4338641"/>
                  <a:ext cx="6455490" cy="679538"/>
                  <a:chOff x="624612" y="4338641"/>
                  <a:chExt cx="6455490" cy="679538"/>
                </a:xfrm>
              </p:grpSpPr>
              <p:cxnSp>
                <p:nvCxnSpPr>
                  <p:cNvPr id="89" name="直線接點 88">
                    <a:extLst>
                      <a:ext uri="{FF2B5EF4-FFF2-40B4-BE49-F238E27FC236}">
                        <a16:creationId xmlns:a16="http://schemas.microsoft.com/office/drawing/2014/main" id="{21D1CB1E-A784-430F-BCF4-EEF46FE8DE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624612" y="5018179"/>
                    <a:ext cx="6455490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直線單箭頭接點 89">
                    <a:extLst>
                      <a:ext uri="{FF2B5EF4-FFF2-40B4-BE49-F238E27FC236}">
                        <a16:creationId xmlns:a16="http://schemas.microsoft.com/office/drawing/2014/main" id="{EADC73FD-9096-408E-AAA8-56614EEC1C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24612" y="4347635"/>
                    <a:ext cx="49517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直線接點 92">
                    <a:extLst>
                      <a:ext uri="{FF2B5EF4-FFF2-40B4-BE49-F238E27FC236}">
                        <a16:creationId xmlns:a16="http://schemas.microsoft.com/office/drawing/2014/main" id="{EA295441-6991-4A4B-B0ED-0AC864DA37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0831" y="4338641"/>
                    <a:ext cx="0" cy="679538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101" name="群組 100">
                <a:extLst>
                  <a:ext uri="{FF2B5EF4-FFF2-40B4-BE49-F238E27FC236}">
                    <a16:creationId xmlns:a16="http://schemas.microsoft.com/office/drawing/2014/main" id="{0597A695-7BD3-4801-8ADD-4CC4AFC345E0}"/>
                  </a:ext>
                </a:extLst>
              </p:cNvPr>
              <p:cNvGrpSpPr/>
              <p:nvPr/>
            </p:nvGrpSpPr>
            <p:grpSpPr>
              <a:xfrm flipV="1">
                <a:off x="7874643" y="2090493"/>
                <a:ext cx="646331" cy="472869"/>
                <a:chOff x="314036" y="2032000"/>
                <a:chExt cx="646331" cy="1554303"/>
              </a:xfrm>
            </p:grpSpPr>
            <p:cxnSp>
              <p:nvCxnSpPr>
                <p:cNvPr id="102" name="直線接點 101">
                  <a:extLst>
                    <a:ext uri="{FF2B5EF4-FFF2-40B4-BE49-F238E27FC236}">
                      <a16:creationId xmlns:a16="http://schemas.microsoft.com/office/drawing/2014/main" id="{1CA0B239-EF16-4C44-A8B3-3980B038D1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14036" y="3586303"/>
                  <a:ext cx="425415" cy="0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3" name="直線接點 102">
                  <a:extLst>
                    <a:ext uri="{FF2B5EF4-FFF2-40B4-BE49-F238E27FC236}">
                      <a16:creationId xmlns:a16="http://schemas.microsoft.com/office/drawing/2014/main" id="{416BA036-C189-4C7B-8F62-4FD2F6736958}"/>
                    </a:ext>
                  </a:extLst>
                </p:cNvPr>
                <p:cNvCxnSpPr/>
                <p:nvPr/>
              </p:nvCxnSpPr>
              <p:spPr>
                <a:xfrm flipV="1">
                  <a:off x="330384" y="2032000"/>
                  <a:ext cx="0" cy="1554303"/>
                </a:xfrm>
                <a:prstGeom prst="line">
                  <a:avLst/>
                </a:prstGeom>
                <a:ln w="38100">
                  <a:solidFill>
                    <a:srgbClr val="00B0F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4" name="直線單箭頭接點 103">
                  <a:extLst>
                    <a:ext uri="{FF2B5EF4-FFF2-40B4-BE49-F238E27FC236}">
                      <a16:creationId xmlns:a16="http://schemas.microsoft.com/office/drawing/2014/main" id="{DE2DAF0A-57CB-4932-BAA3-20C06FDDDA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14036" y="2032000"/>
                  <a:ext cx="646331" cy="0"/>
                </a:xfrm>
                <a:prstGeom prst="straightConnector1">
                  <a:avLst/>
                </a:prstGeom>
                <a:ln w="38100">
                  <a:solidFill>
                    <a:srgbClr val="00B0F0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文字方塊 111">
                <a:extLst>
                  <a:ext uri="{FF2B5EF4-FFF2-40B4-BE49-F238E27FC236}">
                    <a16:creationId xmlns:a16="http://schemas.microsoft.com/office/drawing/2014/main" id="{AD8CB158-3AA8-4074-AD11-5532B062C523}"/>
                  </a:ext>
                </a:extLst>
              </p:cNvPr>
              <p:cNvSpPr txBox="1"/>
              <p:nvPr/>
            </p:nvSpPr>
            <p:spPr>
              <a:xfrm>
                <a:off x="7912112" y="2149435"/>
                <a:ext cx="646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增強</a:t>
                </a:r>
              </a:p>
            </p:txBody>
          </p:sp>
          <p:grpSp>
            <p:nvGrpSpPr>
              <p:cNvPr id="159" name="群組 158">
                <a:extLst>
                  <a:ext uri="{FF2B5EF4-FFF2-40B4-BE49-F238E27FC236}">
                    <a16:creationId xmlns:a16="http://schemas.microsoft.com/office/drawing/2014/main" id="{BD52DF4C-8FF9-435F-A2D3-15A47DDA4FC1}"/>
                  </a:ext>
                </a:extLst>
              </p:cNvPr>
              <p:cNvGrpSpPr/>
              <p:nvPr/>
            </p:nvGrpSpPr>
            <p:grpSpPr>
              <a:xfrm>
                <a:off x="1269486" y="1666873"/>
                <a:ext cx="7393718" cy="3060339"/>
                <a:chOff x="-171386" y="1666873"/>
                <a:chExt cx="7393718" cy="3060339"/>
              </a:xfrm>
            </p:grpSpPr>
            <p:cxnSp>
              <p:nvCxnSpPr>
                <p:cNvPr id="116" name="直線接點 115">
                  <a:extLst>
                    <a:ext uri="{FF2B5EF4-FFF2-40B4-BE49-F238E27FC236}">
                      <a16:creationId xmlns:a16="http://schemas.microsoft.com/office/drawing/2014/main" id="{974DE3AB-64F0-4124-9FE6-2DA54148B1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208058" y="1678308"/>
                  <a:ext cx="0" cy="284228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2" name="直線接點 121">
                  <a:extLst>
                    <a:ext uri="{FF2B5EF4-FFF2-40B4-BE49-F238E27FC236}">
                      <a16:creationId xmlns:a16="http://schemas.microsoft.com/office/drawing/2014/main" id="{24E0DD6F-6ECC-4C3B-9136-01630C00FB0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171386" y="1676976"/>
                  <a:ext cx="7393718" cy="0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6" name="直線接點 125">
                  <a:extLst>
                    <a:ext uri="{FF2B5EF4-FFF2-40B4-BE49-F238E27FC236}">
                      <a16:creationId xmlns:a16="http://schemas.microsoft.com/office/drawing/2014/main" id="{59EE1A35-75E1-4FDE-8F8E-2D255F9FC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46660" y="1666873"/>
                  <a:ext cx="0" cy="3060339"/>
                </a:xfrm>
                <a:prstGeom prst="line">
                  <a:avLst/>
                </a:prstGeom>
                <a:ln w="38100">
                  <a:solidFill>
                    <a:srgbClr val="33CC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線單箭頭接點 127">
                  <a:extLst>
                    <a:ext uri="{FF2B5EF4-FFF2-40B4-BE49-F238E27FC236}">
                      <a16:creationId xmlns:a16="http://schemas.microsoft.com/office/drawing/2014/main" id="{3392441F-E41C-4CB3-88F3-5E773679D2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154901" y="4712926"/>
                  <a:ext cx="1445416" cy="0"/>
                </a:xfrm>
                <a:prstGeom prst="straightConnector1">
                  <a:avLst/>
                </a:prstGeom>
                <a:ln w="38100">
                  <a:solidFill>
                    <a:srgbClr val="33CCCC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2" name="文字方塊 131">
                <a:extLst>
                  <a:ext uri="{FF2B5EF4-FFF2-40B4-BE49-F238E27FC236}">
                    <a16:creationId xmlns:a16="http://schemas.microsoft.com/office/drawing/2014/main" id="{03470426-3DCD-4379-B95F-375509F9BF26}"/>
                  </a:ext>
                </a:extLst>
              </p:cNvPr>
              <p:cNvSpPr txBox="1"/>
              <p:nvPr/>
            </p:nvSpPr>
            <p:spPr>
              <a:xfrm>
                <a:off x="5425984" y="1351054"/>
                <a:ext cx="3274603" cy="3295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33CCCC"/>
                    </a:solidFill>
                  </a:rPr>
                  <a:t>模仿語法，實質上沒有很大的關係</a:t>
                </a:r>
              </a:p>
            </p:txBody>
          </p:sp>
          <p:grpSp>
            <p:nvGrpSpPr>
              <p:cNvPr id="146" name="群組 145">
                <a:extLst>
                  <a:ext uri="{FF2B5EF4-FFF2-40B4-BE49-F238E27FC236}">
                    <a16:creationId xmlns:a16="http://schemas.microsoft.com/office/drawing/2014/main" id="{8971E269-FAAB-4AD0-84A1-16027DF16C1F}"/>
                  </a:ext>
                </a:extLst>
              </p:cNvPr>
              <p:cNvGrpSpPr/>
              <p:nvPr/>
            </p:nvGrpSpPr>
            <p:grpSpPr>
              <a:xfrm>
                <a:off x="7663078" y="1864967"/>
                <a:ext cx="865346" cy="2392058"/>
                <a:chOff x="377711" y="2042704"/>
                <a:chExt cx="865346" cy="1573359"/>
              </a:xfrm>
            </p:grpSpPr>
            <p:cxnSp>
              <p:nvCxnSpPr>
                <p:cNvPr id="147" name="直線接點 146">
                  <a:extLst>
                    <a:ext uri="{FF2B5EF4-FFF2-40B4-BE49-F238E27FC236}">
                      <a16:creationId xmlns:a16="http://schemas.microsoft.com/office/drawing/2014/main" id="{AEBCC57D-56A7-414E-9F9D-CE4A8E2E82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77711" y="3616063"/>
                  <a:ext cx="719136" cy="0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8" name="直線接點 147">
                  <a:extLst>
                    <a:ext uri="{FF2B5EF4-FFF2-40B4-BE49-F238E27FC236}">
                      <a16:creationId xmlns:a16="http://schemas.microsoft.com/office/drawing/2014/main" id="{79893406-295B-4144-B1AE-6CB15A54D34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394679" y="2049230"/>
                  <a:ext cx="0" cy="1566833"/>
                </a:xfrm>
                <a:prstGeom prst="line">
                  <a:avLst/>
                </a:prstGeom>
                <a:ln w="38100">
                  <a:solidFill>
                    <a:srgbClr val="00FFC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9" name="直線單箭頭接點 148">
                  <a:extLst>
                    <a:ext uri="{FF2B5EF4-FFF2-40B4-BE49-F238E27FC236}">
                      <a16:creationId xmlns:a16="http://schemas.microsoft.com/office/drawing/2014/main" id="{6A1456C4-FE5A-41E4-B17C-5D64487819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77711" y="2053924"/>
                  <a:ext cx="865346" cy="0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直線單箭頭接點 153">
                  <a:extLst>
                    <a:ext uri="{FF2B5EF4-FFF2-40B4-BE49-F238E27FC236}">
                      <a16:creationId xmlns:a16="http://schemas.microsoft.com/office/drawing/2014/main" id="{2A95AE8F-392A-4EDA-9572-6F527CC1D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28217" y="2042704"/>
                  <a:ext cx="0" cy="64175"/>
                </a:xfrm>
                <a:prstGeom prst="straightConnector1">
                  <a:avLst/>
                </a:prstGeom>
                <a:ln w="38100">
                  <a:solidFill>
                    <a:srgbClr val="00FFCC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0" name="文字方塊 159">
                <a:extLst>
                  <a:ext uri="{FF2B5EF4-FFF2-40B4-BE49-F238E27FC236}">
                    <a16:creationId xmlns:a16="http://schemas.microsoft.com/office/drawing/2014/main" id="{2A44CA6B-C1BE-49FF-B111-B6A6374B1049}"/>
                  </a:ext>
                </a:extLst>
              </p:cNvPr>
              <p:cNvSpPr txBox="1"/>
              <p:nvPr/>
            </p:nvSpPr>
            <p:spPr>
              <a:xfrm>
                <a:off x="7688995" y="3433083"/>
                <a:ext cx="370774" cy="8239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變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安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  <a:p>
                <a:r>
                  <a:rPr lang="zh-TW" altLang="en-US">
                    <a:solidFill>
                      <a:srgbClr val="00FFCC"/>
                    </a:solidFill>
                    <a:latin typeface="+mn-ea"/>
                  </a:rPr>
                  <a:t>全</a:t>
                </a:r>
                <a:endParaRPr lang="en-US" altLang="zh-TW" dirty="0">
                  <a:solidFill>
                    <a:srgbClr val="00FFCC"/>
                  </a:solidFill>
                  <a:latin typeface="+mn-ea"/>
                </a:endParaRPr>
              </a:p>
            </p:txBody>
          </p:sp>
        </p:grp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8024C41C-8F04-4F22-A2D6-70A82B70CE64}"/>
                </a:ext>
              </a:extLst>
            </p:cNvPr>
            <p:cNvSpPr txBox="1"/>
            <p:nvPr/>
          </p:nvSpPr>
          <p:spPr>
            <a:xfrm>
              <a:off x="1618584" y="142068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00FFCC"/>
                  </a:solidFill>
                </a:rPr>
                <a:t>常用於網頁</a:t>
              </a:r>
            </a:p>
          </p:txBody>
        </p: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6A777CE0-6199-4459-A40C-61152343BF2D}"/>
                </a:ext>
              </a:extLst>
            </p:cNvPr>
            <p:cNvSpPr txBox="1"/>
            <p:nvPr/>
          </p:nvSpPr>
          <p:spPr>
            <a:xfrm>
              <a:off x="8237070" y="5903246"/>
              <a:ext cx="3179075" cy="369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9" name="圖片 18">
              <a:hlinkClick r:id="rId6"/>
              <a:extLst>
                <a:ext uri="{FF2B5EF4-FFF2-40B4-BE49-F238E27FC236}">
                  <a16:creationId xmlns:a16="http://schemas.microsoft.com/office/drawing/2014/main" id="{9C6B45CA-1AE2-4139-A4B9-9C2BB78990D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48319" y="556592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844174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880626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960630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E596348F-A6CC-4D6B-B4E4-758A086BE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190"/>
            <a:ext cx="10515600" cy="1009939"/>
          </a:xfrm>
        </p:spPr>
        <p:txBody>
          <a:bodyPr>
            <a:normAutofit/>
          </a:bodyPr>
          <a:lstStyle/>
          <a:p>
            <a:r>
              <a:rPr lang="zh-TW" altLang="en-US"/>
              <a:t>程式語言通常只是個標準，和實際實作或執行通常無關</a:t>
            </a:r>
            <a:endParaRPr lang="en-US" altLang="zh-TW"/>
          </a:p>
          <a:p>
            <a:r>
              <a:rPr lang="zh-TW" altLang="en-US"/>
              <a:t>只要符合同一個標準的就是同一個程式語言，舉例：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E33D9331-1902-470B-AA77-43B4A5F34418}"/>
              </a:ext>
            </a:extLst>
          </p:cNvPr>
          <p:cNvGrpSpPr/>
          <p:nvPr/>
        </p:nvGrpSpPr>
        <p:grpSpPr>
          <a:xfrm>
            <a:off x="838200" y="2665658"/>
            <a:ext cx="10515600" cy="372708"/>
            <a:chOff x="838200" y="3358382"/>
            <a:chExt cx="10515600" cy="372708"/>
          </a:xfrm>
        </p:grpSpPr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97D610AD-01E7-4EC3-86CF-7CD8E2448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58382"/>
              <a:ext cx="10515600" cy="36933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8888C6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7760F4A-0F6A-4A1A-A9E1-2E923942A4F1}"/>
                </a:ext>
              </a:extLst>
            </p:cNvPr>
            <p:cNvSpPr txBox="1"/>
            <p:nvPr/>
          </p:nvSpPr>
          <p:spPr>
            <a:xfrm>
              <a:off x="10572817" y="342331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python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57" name="內容版面配置區 10">
            <a:extLst>
              <a:ext uri="{FF2B5EF4-FFF2-40B4-BE49-F238E27FC236}">
                <a16:creationId xmlns:a16="http://schemas.microsoft.com/office/drawing/2014/main" id="{9662FB29-5B44-4515-9639-33FA64DDF623}"/>
              </a:ext>
            </a:extLst>
          </p:cNvPr>
          <p:cNvSpPr txBox="1">
            <a:spLocks/>
          </p:cNvSpPr>
          <p:nvPr/>
        </p:nvSpPr>
        <p:spPr>
          <a:xfrm>
            <a:off x="838200" y="4643143"/>
            <a:ext cx="7797800" cy="10095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AutoNum type="arabicPeriod"/>
            </a:pPr>
            <a:r>
              <a:rPr lang="zh-TW" altLang="en-US"/>
              <a:t>符合 </a:t>
            </a:r>
            <a:r>
              <a:rPr lang="en-US" altLang="zh-TW"/>
              <a:t>Python </a:t>
            </a:r>
            <a:r>
              <a:rPr lang="zh-TW" altLang="en-US"/>
              <a:t>語法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執行後可以輸出 </a:t>
            </a:r>
            <a:r>
              <a:rPr lang="en-US" altLang="zh-TW"/>
              <a:t>"Hello, World!"</a:t>
            </a: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2B050A73-9B0D-4B86-9050-07622E02F568}"/>
              </a:ext>
            </a:extLst>
          </p:cNvPr>
          <p:cNvGrpSpPr/>
          <p:nvPr/>
        </p:nvGrpSpPr>
        <p:grpSpPr>
          <a:xfrm>
            <a:off x="838200" y="3281222"/>
            <a:ext cx="2709482" cy="1198930"/>
            <a:chOff x="838200" y="3558309"/>
            <a:chExt cx="2709482" cy="1198930"/>
          </a:xfrm>
        </p:grpSpPr>
        <p:pic>
          <p:nvPicPr>
            <p:cNvPr id="1028" name="Picture 4">
              <a:extLst>
                <a:ext uri="{FF2B5EF4-FFF2-40B4-BE49-F238E27FC236}">
                  <a16:creationId xmlns:a16="http://schemas.microsoft.com/office/drawing/2014/main" id="{F0463617-46DC-49C1-ACB1-133081C981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8200" y="3558309"/>
              <a:ext cx="989301" cy="119893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77F924FD-8672-48BB-ACF4-DD6D65C5536E}"/>
                </a:ext>
              </a:extLst>
            </p:cNvPr>
            <p:cNvSpPr txBox="1"/>
            <p:nvPr/>
          </p:nvSpPr>
          <p:spPr>
            <a:xfrm>
              <a:off x="1828942" y="3834608"/>
              <a:ext cx="17187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CPython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C</a:t>
              </a:r>
              <a:r>
                <a:rPr lang="zh-TW" altLang="en-US"/>
                <a:t>語言實作</a:t>
              </a:r>
              <a:endParaRPr lang="en-US" altLang="zh-TW"/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CEDBF75B-DA9D-48B3-AB34-258BFD002B77}"/>
              </a:ext>
            </a:extLst>
          </p:cNvPr>
          <p:cNvGrpSpPr/>
          <p:nvPr/>
        </p:nvGrpSpPr>
        <p:grpSpPr>
          <a:xfrm>
            <a:off x="3446963" y="3281222"/>
            <a:ext cx="2624618" cy="1124527"/>
            <a:chOff x="3446963" y="3558309"/>
            <a:chExt cx="2624618" cy="1124527"/>
          </a:xfrm>
        </p:grpSpPr>
        <p:pic>
          <p:nvPicPr>
            <p:cNvPr id="23" name="圖片 22">
              <a:extLst>
                <a:ext uri="{FF2B5EF4-FFF2-40B4-BE49-F238E27FC236}">
                  <a16:creationId xmlns:a16="http://schemas.microsoft.com/office/drawing/2014/main" id="{CDCEEA36-E52B-4B45-8EA2-4D95C9460A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963" y="3558309"/>
              <a:ext cx="1124527" cy="1124527"/>
            </a:xfrm>
            <a:prstGeom prst="rect">
              <a:avLst/>
            </a:prstGeom>
          </p:spPr>
        </p:pic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696D6314-929F-4D13-B51E-CE931C2E0F30}"/>
                </a:ext>
              </a:extLst>
            </p:cNvPr>
            <p:cNvSpPr txBox="1"/>
            <p:nvPr/>
          </p:nvSpPr>
          <p:spPr>
            <a:xfrm>
              <a:off x="445703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RustPython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Rust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FA0FFBF-D91E-4B92-B15A-2A58B3090295}"/>
              </a:ext>
            </a:extLst>
          </p:cNvPr>
          <p:cNvGrpSpPr/>
          <p:nvPr/>
        </p:nvGrpSpPr>
        <p:grpSpPr>
          <a:xfrm>
            <a:off x="6068229" y="3301837"/>
            <a:ext cx="2234342" cy="1201600"/>
            <a:chOff x="6068229" y="3578924"/>
            <a:chExt cx="2234342" cy="1201600"/>
          </a:xfrm>
        </p:grpSpPr>
        <p:pic>
          <p:nvPicPr>
            <p:cNvPr id="1036" name="Picture 12">
              <a:extLst>
                <a:ext uri="{FF2B5EF4-FFF2-40B4-BE49-F238E27FC236}">
                  <a16:creationId xmlns:a16="http://schemas.microsoft.com/office/drawing/2014/main" id="{B488A72F-3C87-4C1B-804E-0B0593A455C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702"/>
            <a:stretch/>
          </p:blipFill>
          <p:spPr bwMode="auto">
            <a:xfrm>
              <a:off x="6068229" y="3578924"/>
              <a:ext cx="675213" cy="1201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DE9A9CCC-13BE-48B8-96D2-AECCD5CD16A4}"/>
                </a:ext>
              </a:extLst>
            </p:cNvPr>
            <p:cNvSpPr txBox="1"/>
            <p:nvPr/>
          </p:nvSpPr>
          <p:spPr>
            <a:xfrm>
              <a:off x="6688026" y="3834608"/>
              <a:ext cx="16145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Jython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Java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5DCB48FD-066C-49A5-B087-62CCFD672219}"/>
              </a:ext>
            </a:extLst>
          </p:cNvPr>
          <p:cNvGrpSpPr/>
          <p:nvPr/>
        </p:nvGrpSpPr>
        <p:grpSpPr>
          <a:xfrm>
            <a:off x="8271956" y="3320129"/>
            <a:ext cx="3123830" cy="1183308"/>
            <a:chOff x="8271956" y="3597216"/>
            <a:chExt cx="3123830" cy="1183308"/>
          </a:xfrm>
        </p:grpSpPr>
        <p:pic>
          <p:nvPicPr>
            <p:cNvPr id="26" name="圖形 25">
              <a:extLst>
                <a:ext uri="{FF2B5EF4-FFF2-40B4-BE49-F238E27FC236}">
                  <a16:creationId xmlns:a16="http://schemas.microsoft.com/office/drawing/2014/main" id="{7B98A665-07C8-44DD-AFFA-F6F3DA01DE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r="52006"/>
            <a:stretch/>
          </p:blipFill>
          <p:spPr>
            <a:xfrm>
              <a:off x="8271956" y="3597216"/>
              <a:ext cx="1198930" cy="1183308"/>
            </a:xfrm>
            <a:prstGeom prst="rect">
              <a:avLst/>
            </a:prstGeom>
          </p:spPr>
        </p:pic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F2DA6E63-A81F-440A-B6D5-BC99A3CEEC39}"/>
                </a:ext>
              </a:extLst>
            </p:cNvPr>
            <p:cNvSpPr txBox="1"/>
            <p:nvPr/>
          </p:nvSpPr>
          <p:spPr>
            <a:xfrm>
              <a:off x="9527967" y="3834608"/>
              <a:ext cx="186781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PyPy</a:t>
              </a:r>
            </a:p>
            <a:p>
              <a:r>
                <a:rPr lang="zh-TW" altLang="en-US"/>
                <a:t>使用</a:t>
              </a:r>
              <a:r>
                <a:rPr lang="en-US" altLang="zh-TW"/>
                <a:t>Python</a:t>
              </a:r>
              <a:r>
                <a:rPr lang="zh-TW" altLang="en-US"/>
                <a:t>實作</a:t>
              </a:r>
              <a:endParaRPr lang="en-US" altLang="zh-TW"/>
            </a:p>
          </p:txBody>
        </p:sp>
      </p:grpSp>
      <p:sp>
        <p:nvSpPr>
          <p:cNvPr id="81" name="內容版面配置區 10">
            <a:extLst>
              <a:ext uri="{FF2B5EF4-FFF2-40B4-BE49-F238E27FC236}">
                <a16:creationId xmlns:a16="http://schemas.microsoft.com/office/drawing/2014/main" id="{B29651C2-ABAA-4504-A0F3-87122A81E542}"/>
              </a:ext>
            </a:extLst>
          </p:cNvPr>
          <p:cNvSpPr txBox="1">
            <a:spLocks/>
          </p:cNvSpPr>
          <p:nvPr/>
        </p:nvSpPr>
        <p:spPr>
          <a:xfrm>
            <a:off x="838200" y="5652656"/>
            <a:ext cx="3816927" cy="6277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200">
                <a:solidFill>
                  <a:srgbClr val="FFFF00"/>
                </a:solidFill>
              </a:rPr>
              <a:t>那這就是 </a:t>
            </a:r>
            <a:r>
              <a:rPr lang="en-US" altLang="zh-TW" sz="3200">
                <a:solidFill>
                  <a:srgbClr val="FFFF00"/>
                </a:solidFill>
              </a:rPr>
              <a:t>Python</a:t>
            </a:r>
            <a:r>
              <a:rPr lang="zh-TW" altLang="en-US" sz="3200">
                <a:solidFill>
                  <a:srgbClr val="FFFF00"/>
                </a:solidFill>
              </a:rPr>
              <a:t>！</a:t>
            </a:r>
          </a:p>
          <a:p>
            <a:endParaRPr lang="en-US" altLang="zh-TW" sz="3200"/>
          </a:p>
        </p:txBody>
      </p:sp>
    </p:spTree>
    <p:extLst>
      <p:ext uri="{BB962C8B-B14F-4D97-AF65-F5344CB8AC3E}">
        <p14:creationId xmlns:p14="http://schemas.microsoft.com/office/powerpoint/2010/main" val="223578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1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1750</TotalTime>
  <Words>984</Words>
  <Application>Microsoft Office PowerPoint</Application>
  <PresentationFormat>寬螢幕</PresentationFormat>
  <Paragraphs>141</Paragraphs>
  <Slides>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微軟正黑體 Light</vt:lpstr>
      <vt:lpstr>Arial</vt:lpstr>
      <vt:lpstr>Calibri</vt:lpstr>
      <vt:lpstr>Consolas</vt:lpstr>
      <vt:lpstr>JetBrains Mono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02_程式語言介紹</dc:title>
  <dc:creator>TYIC</dc:creator>
  <cp:lastModifiedBy>Jacky Chiu</cp:lastModifiedBy>
  <cp:revision>651</cp:revision>
  <dcterms:created xsi:type="dcterms:W3CDTF">2024-04-26T13:08:09Z</dcterms:created>
  <dcterms:modified xsi:type="dcterms:W3CDTF">2024-07-09T04:29:10Z</dcterms:modified>
</cp:coreProperties>
</file>