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99601984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9232513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272651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289865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E1A1F-19B7-4D9E-BB54-2EEBD68B5A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69325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fabricmc.net/develop/templat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08C548-BF1D-4263-9AA5-187DBCFE02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7129" y="1561634"/>
            <a:ext cx="9717742" cy="2387600"/>
          </a:xfrm>
        </p:spPr>
        <p:txBody>
          <a:bodyPr/>
          <a:lstStyle/>
          <a:p>
            <a:r>
              <a:rPr lang="en-US" altLang="zh-TW"/>
              <a:t>Java </a:t>
            </a:r>
            <a:r>
              <a:rPr lang="zh-TW" altLang="en-US"/>
              <a:t>專案</a:t>
            </a:r>
            <a:br>
              <a:rPr lang="en-US" altLang="zh-TW"/>
            </a:br>
            <a:r>
              <a:rPr lang="en-US" altLang="zh-TW"/>
              <a:t>(Minecraft Fabric Mod)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3B50AA0-0E82-4C43-A6B5-ECC16138C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41309"/>
            <a:ext cx="9144000" cy="1655762"/>
          </a:xfrm>
        </p:spPr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332168388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002214-FE7D-498C-B42B-484C9E361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引言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593515-40C8-4D63-8261-8D92C85EB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在學習完基本的 </a:t>
            </a:r>
            <a:r>
              <a:rPr lang="en-US" altLang="zh-TW"/>
              <a:t>Java </a:t>
            </a:r>
            <a:r>
              <a:rPr lang="zh-TW" altLang="en-US"/>
              <a:t>語法和知識後</a:t>
            </a:r>
            <a:endParaRPr lang="en-US" altLang="zh-TW"/>
          </a:p>
          <a:p>
            <a:r>
              <a:rPr lang="zh-TW" altLang="en-US"/>
              <a:t>我們可以透過做專案來檢測自己的實力</a:t>
            </a:r>
            <a:endParaRPr lang="en-US" altLang="zh-TW"/>
          </a:p>
          <a:p>
            <a:r>
              <a:rPr lang="zh-TW" altLang="en-US"/>
              <a:t>並學習到更多無法只透過投影片和練習題學習到的東西</a:t>
            </a:r>
            <a:endParaRPr lang="en-US" altLang="zh-TW"/>
          </a:p>
          <a:p>
            <a:r>
              <a:rPr lang="zh-TW" altLang="en-US"/>
              <a:t>因此接下來我們會製作一個自己的 </a:t>
            </a:r>
            <a:r>
              <a:rPr lang="en-US" altLang="zh-TW">
                <a:solidFill>
                  <a:srgbClr val="00B0F0"/>
                </a:solidFill>
              </a:rPr>
              <a:t>Minecraft </a:t>
            </a:r>
            <a:r>
              <a:rPr lang="zh-TW" altLang="en-US">
                <a:solidFill>
                  <a:srgbClr val="00B0F0"/>
                </a:solidFill>
              </a:rPr>
              <a:t>模組</a:t>
            </a:r>
            <a:r>
              <a:rPr lang="en-US" altLang="zh-TW">
                <a:solidFill>
                  <a:srgbClr val="00B0F0"/>
                </a:solidFill>
              </a:rPr>
              <a:t>(mod)</a:t>
            </a:r>
          </a:p>
          <a:p>
            <a:endParaRPr lang="en-US" altLang="zh-TW"/>
          </a:p>
          <a:p>
            <a:r>
              <a:rPr lang="zh-TW" altLang="en-US"/>
              <a:t>範例模組版本：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Minecraft </a:t>
            </a:r>
            <a:r>
              <a:rPr lang="zh-TW" altLang="en-US">
                <a:solidFill>
                  <a:srgbClr val="FFC000"/>
                </a:solidFill>
              </a:rPr>
              <a:t>版本：</a:t>
            </a:r>
            <a:r>
              <a:rPr lang="en-US" altLang="zh-TW">
                <a:solidFill>
                  <a:srgbClr val="FFFF00"/>
                </a:solidFill>
              </a:rPr>
              <a:t>Java Edition 1.21.4 with Fabric</a:t>
            </a:r>
          </a:p>
          <a:p>
            <a:r>
              <a:rPr lang="en-US" altLang="zh-TW">
                <a:solidFill>
                  <a:srgbClr val="FFC000"/>
                </a:solidFill>
              </a:rPr>
              <a:t>JDK </a:t>
            </a:r>
            <a:r>
              <a:rPr lang="zh-TW" altLang="en-US">
                <a:solidFill>
                  <a:srgbClr val="FFC000"/>
                </a:solidFill>
              </a:rPr>
              <a:t>版本：</a:t>
            </a:r>
            <a:r>
              <a:rPr lang="en-US" altLang="zh-TW">
                <a:solidFill>
                  <a:srgbClr val="FFFF00"/>
                </a:solidFill>
              </a:rPr>
              <a:t>Java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en-US" altLang="zh-TW">
                <a:solidFill>
                  <a:srgbClr val="FFFF00"/>
                </a:solidFill>
              </a:rPr>
              <a:t>SE 21 </a:t>
            </a:r>
            <a:r>
              <a:rPr lang="zh-TW" altLang="en-US">
                <a:solidFill>
                  <a:srgbClr val="FFFF00"/>
                </a:solidFill>
              </a:rPr>
              <a:t>以上</a:t>
            </a:r>
          </a:p>
        </p:txBody>
      </p:sp>
    </p:spTree>
    <p:extLst>
      <p:ext uri="{BB962C8B-B14F-4D97-AF65-F5344CB8AC3E}">
        <p14:creationId xmlns:p14="http://schemas.microsoft.com/office/powerpoint/2010/main" val="252750374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290053-5AB7-4530-AB43-747795C34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準備工作</a:t>
            </a:r>
          </a:p>
        </p:txBody>
      </p:sp>
      <p:sp>
        <p:nvSpPr>
          <p:cNvPr id="25" name="內容版面配置區 24">
            <a:extLst>
              <a:ext uri="{FF2B5EF4-FFF2-40B4-BE49-F238E27FC236}">
                <a16:creationId xmlns:a16="http://schemas.microsoft.com/office/drawing/2014/main" id="{054CF1E6-FAAD-4219-9134-E1E849473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9651"/>
            <a:ext cx="4521896" cy="5023224"/>
          </a:xfrm>
        </p:spPr>
        <p:txBody>
          <a:bodyPr>
            <a:normAutofit/>
          </a:bodyPr>
          <a:lstStyle/>
          <a:p>
            <a:r>
              <a:rPr lang="zh-TW" altLang="en-US"/>
              <a:t>首先至 </a:t>
            </a:r>
            <a:r>
              <a:rPr lang="en-US" altLang="zh-TW">
                <a:solidFill>
                  <a:srgbClr val="FFC000"/>
                </a:solidFill>
              </a:rPr>
              <a:t>Fabric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r>
              <a:rPr lang="en-US" altLang="zh-TW">
                <a:solidFill>
                  <a:srgbClr val="FFC000"/>
                </a:solidFill>
              </a:rPr>
              <a:t>template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FFC000"/>
                </a:solidFill>
              </a:rPr>
              <a:t>mod generator</a:t>
            </a:r>
            <a:r>
              <a:rPr lang="zh-TW" altLang="en-US">
                <a:solidFill>
                  <a:srgbClr val="FFC000"/>
                </a:solidFill>
              </a:rPr>
              <a:t> 網站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https://fabricmc.net/</a:t>
            </a:r>
          </a:p>
          <a:p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develop/template/</a:t>
            </a:r>
            <a:r>
              <a:rPr lang="en-US" altLang="zh-TW">
                <a:solidFill>
                  <a:srgbClr val="FFC000"/>
                </a:solidFill>
              </a:rPr>
              <a:t>)</a:t>
            </a:r>
          </a:p>
          <a:p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將</a:t>
            </a:r>
            <a:r>
              <a:rPr lang="zh-TW" altLang="en-US">
                <a:solidFill>
                  <a:srgbClr val="FFFF00"/>
                </a:solidFill>
              </a:rPr>
              <a:t>模組名稱</a:t>
            </a:r>
            <a:r>
              <a:rPr lang="zh-TW" altLang="en-US"/>
              <a:t>和</a:t>
            </a:r>
            <a:r>
              <a:rPr lang="zh-TW" altLang="en-US">
                <a:solidFill>
                  <a:srgbClr val="92D050"/>
                </a:solidFill>
              </a:rPr>
              <a:t>套件名稱</a:t>
            </a:r>
            <a:r>
              <a:rPr lang="zh-TW" altLang="en-US"/>
              <a:t>填入</a:t>
            </a:r>
            <a:endParaRPr lang="en-US" altLang="zh-TW"/>
          </a:p>
          <a:p>
            <a:r>
              <a:rPr lang="zh-TW" altLang="en-US"/>
              <a:t>並選擇想要的</a:t>
            </a:r>
            <a:r>
              <a:rPr lang="zh-TW" altLang="en-US">
                <a:solidFill>
                  <a:srgbClr val="00B0F0"/>
                </a:solidFill>
              </a:rPr>
              <a:t>遊戲版本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本教學以 </a:t>
            </a:r>
            <a:r>
              <a:rPr lang="en-US" altLang="zh-TW">
                <a:solidFill>
                  <a:srgbClr val="00B0F0"/>
                </a:solidFill>
              </a:rPr>
              <a:t>1.21.4</a:t>
            </a:r>
            <a:r>
              <a:rPr lang="en-US" altLang="zh-TW"/>
              <a:t> </a:t>
            </a:r>
            <a:r>
              <a:rPr lang="zh-TW" altLang="en-US"/>
              <a:t>為例</a:t>
            </a:r>
            <a:endParaRPr lang="en-US" altLang="zh-TW"/>
          </a:p>
          <a:p>
            <a:r>
              <a:rPr lang="zh-TW" altLang="en-US"/>
              <a:t>不同版本模組寫法會有差異</a:t>
            </a: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4E9B60A4-0CFB-4808-AA82-A8A8F9B195AF}"/>
              </a:ext>
            </a:extLst>
          </p:cNvPr>
          <p:cNvGrpSpPr/>
          <p:nvPr/>
        </p:nvGrpSpPr>
        <p:grpSpPr>
          <a:xfrm>
            <a:off x="5360096" y="1469651"/>
            <a:ext cx="6495609" cy="5056842"/>
            <a:chOff x="5360096" y="1326776"/>
            <a:chExt cx="6495609" cy="5056842"/>
          </a:xfrm>
        </p:grpSpPr>
        <p:pic>
          <p:nvPicPr>
            <p:cNvPr id="14" name="內容版面配置區 6">
              <a:extLst>
                <a:ext uri="{FF2B5EF4-FFF2-40B4-BE49-F238E27FC236}">
                  <a16:creationId xmlns:a16="http://schemas.microsoft.com/office/drawing/2014/main" id="{80B67B1F-9DAE-48E0-81CD-1C693D885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0096" y="1326776"/>
              <a:ext cx="6495609" cy="5056842"/>
            </a:xfrm>
            <a:prstGeom prst="rect">
              <a:avLst/>
            </a:prstGeom>
          </p:spPr>
        </p:pic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7B2998E2-FB4A-42DB-A97F-5F258DAFCDB9}"/>
                </a:ext>
              </a:extLst>
            </p:cNvPr>
            <p:cNvSpPr/>
            <p:nvPr/>
          </p:nvSpPr>
          <p:spPr>
            <a:xfrm>
              <a:off x="5434222" y="3604185"/>
              <a:ext cx="1323555" cy="251012"/>
            </a:xfrm>
            <a:prstGeom prst="roundRect">
              <a:avLst>
                <a:gd name="adj" fmla="val 25205"/>
              </a:avLst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8889BEE9-EFF1-4DFE-9880-4F64D93663C2}"/>
                </a:ext>
              </a:extLst>
            </p:cNvPr>
            <p:cNvSpPr txBox="1"/>
            <p:nvPr/>
          </p:nvSpPr>
          <p:spPr>
            <a:xfrm>
              <a:off x="6757777" y="354502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>
                  <a:solidFill>
                    <a:srgbClr val="FFFF00"/>
                  </a:solidFill>
                </a:rPr>
                <a:t>模組名稱</a:t>
              </a:r>
              <a:endParaRPr lang="zh-TW" altLang="en-US"/>
            </a:p>
          </p:txBody>
        </p:sp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BCEFF2C0-0614-414B-B1B5-87144FBE7E5A}"/>
                </a:ext>
              </a:extLst>
            </p:cNvPr>
            <p:cNvSpPr/>
            <p:nvPr/>
          </p:nvSpPr>
          <p:spPr>
            <a:xfrm>
              <a:off x="5434222" y="4929748"/>
              <a:ext cx="1323555" cy="251012"/>
            </a:xfrm>
            <a:prstGeom prst="roundRect">
              <a:avLst>
                <a:gd name="adj" fmla="val 25205"/>
              </a:avLst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62DE7C76-ADD2-45F8-B304-D3D7DC148F12}"/>
                </a:ext>
              </a:extLst>
            </p:cNvPr>
            <p:cNvSpPr txBox="1"/>
            <p:nvPr/>
          </p:nvSpPr>
          <p:spPr>
            <a:xfrm>
              <a:off x="6757777" y="487058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>
                  <a:solidFill>
                    <a:srgbClr val="92D050"/>
                  </a:solidFill>
                </a:rPr>
                <a:t>套件名稱</a:t>
              </a:r>
            </a:p>
          </p:txBody>
        </p:sp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66A4BC78-6D5B-49CE-98EE-24E552AC6F01}"/>
                </a:ext>
              </a:extLst>
            </p:cNvPr>
            <p:cNvSpPr/>
            <p:nvPr/>
          </p:nvSpPr>
          <p:spPr>
            <a:xfrm>
              <a:off x="5434222" y="6066260"/>
              <a:ext cx="1323555" cy="251012"/>
            </a:xfrm>
            <a:prstGeom prst="roundRect">
              <a:avLst>
                <a:gd name="adj" fmla="val 25205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5443B220-13AA-4531-A394-52EBCD8524FA}"/>
                </a:ext>
              </a:extLst>
            </p:cNvPr>
            <p:cNvSpPr txBox="1"/>
            <p:nvPr/>
          </p:nvSpPr>
          <p:spPr>
            <a:xfrm>
              <a:off x="6757777" y="600710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>
                  <a:solidFill>
                    <a:srgbClr val="00B0F0"/>
                  </a:solidFill>
                </a:rPr>
                <a:t>遊戲版本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494529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9019E8-C308-4C33-932C-B5B8762E8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準備工作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648DE3-A5A7-4F6F-81C5-846284D35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073352"/>
            <a:ext cx="4329312" cy="5448098"/>
          </a:xfrm>
        </p:spPr>
        <p:txBody>
          <a:bodyPr/>
          <a:lstStyle/>
          <a:p>
            <a:r>
              <a:rPr lang="zh-TW" altLang="en-US"/>
              <a:t>將 </a:t>
            </a:r>
            <a:r>
              <a:rPr lang="en-US" altLang="zh-TW">
                <a:solidFill>
                  <a:srgbClr val="92D050"/>
                </a:solidFill>
              </a:rPr>
              <a:t>Data Generation</a:t>
            </a:r>
          </a:p>
          <a:p>
            <a:r>
              <a:rPr lang="zh-TW" altLang="en-US"/>
              <a:t>和 </a:t>
            </a:r>
            <a:r>
              <a:rPr lang="en-US" altLang="zh-TW">
                <a:solidFill>
                  <a:srgbClr val="92D050"/>
                </a:solidFill>
              </a:rPr>
              <a:t>Split client </a:t>
            </a:r>
          </a:p>
          <a:p>
            <a:r>
              <a:rPr lang="en-US" altLang="zh-TW">
                <a:solidFill>
                  <a:srgbClr val="92D050"/>
                </a:solidFill>
              </a:rPr>
              <a:t>and common sources</a:t>
            </a:r>
          </a:p>
          <a:p>
            <a:r>
              <a:rPr lang="zh-TW" altLang="en-US"/>
              <a:t>兩個選項勾選</a:t>
            </a:r>
            <a:endParaRPr lang="en-US" altLang="zh-TW"/>
          </a:p>
          <a:p>
            <a:r>
              <a:rPr lang="zh-TW" altLang="en-US"/>
              <a:t>接著點選下方的</a:t>
            </a:r>
            <a:endParaRPr lang="en-US" altLang="zh-TW"/>
          </a:p>
          <a:p>
            <a:r>
              <a:rPr lang="en-US" altLang="zh-TW">
                <a:solidFill>
                  <a:srgbClr val="FFFF00"/>
                </a:solidFill>
              </a:rPr>
              <a:t>Download Template</a:t>
            </a:r>
          </a:p>
          <a:p>
            <a:r>
              <a:rPr lang="zh-TW" altLang="en-US"/>
              <a:t>就會下載模組樣本</a:t>
            </a:r>
            <a:endParaRPr lang="en-US" altLang="zh-TW"/>
          </a:p>
          <a:p>
            <a:r>
              <a:rPr lang="zh-TW" altLang="en-US"/>
              <a:t>將模組樣本解壓縮</a:t>
            </a:r>
            <a:endParaRPr lang="en-US" altLang="zh-TW"/>
          </a:p>
          <a:p>
            <a:r>
              <a:rPr lang="zh-TW" altLang="en-US"/>
              <a:t>再使用 </a:t>
            </a:r>
            <a:r>
              <a:rPr lang="en-US" altLang="zh-TW"/>
              <a:t>IntelliJ IDEA</a:t>
            </a:r>
          </a:p>
          <a:p>
            <a:r>
              <a:rPr lang="zh-TW" altLang="en-US"/>
              <a:t>開啟該專案即可</a:t>
            </a:r>
            <a:endParaRPr lang="en-US" altLang="zh-TW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FAD61E4-658C-477E-A9F3-5D8D6C0F2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512" y="1073352"/>
            <a:ext cx="6757788" cy="5448098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CCBDA40C-2E75-4D53-9F01-29AFD8CD1A50}"/>
              </a:ext>
            </a:extLst>
          </p:cNvPr>
          <p:cNvSpPr/>
          <p:nvPr/>
        </p:nvSpPr>
        <p:spPr>
          <a:xfrm>
            <a:off x="5234197" y="2843772"/>
            <a:ext cx="6557753" cy="1213877"/>
          </a:xfrm>
          <a:prstGeom prst="roundRect">
            <a:avLst>
              <a:gd name="adj" fmla="val 8727"/>
            </a:avLst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11AE9022-AD6C-41BE-AB90-9243EBC4693C}"/>
              </a:ext>
            </a:extLst>
          </p:cNvPr>
          <p:cNvSpPr/>
          <p:nvPr/>
        </p:nvSpPr>
        <p:spPr>
          <a:xfrm>
            <a:off x="5234197" y="4224898"/>
            <a:ext cx="2338178" cy="461402"/>
          </a:xfrm>
          <a:prstGeom prst="roundRect">
            <a:avLst>
              <a:gd name="adj" fmla="val 16947"/>
            </a:avLst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553140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294062-F7E4-42E8-8A9D-69F6F557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D30FF1-088E-41AF-9C6A-EF64AD655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298437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CBE48E2-41FD-4EDA-8801-606A138B7FC3}" vid="{F6EAACDE-0833-4468-B256-0551E00349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30</TotalTime>
  <Words>174</Words>
  <Application>Microsoft Office PowerPoint</Application>
  <PresentationFormat>寬螢幕</PresentationFormat>
  <Paragraphs>35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8" baseType="lpstr">
      <vt:lpstr>Arial</vt:lpstr>
      <vt:lpstr>Consolas</vt:lpstr>
      <vt:lpstr>TYIC</vt:lpstr>
      <vt:lpstr>Java 專案 (Minecraft Fabric Mod)</vt:lpstr>
      <vt:lpstr>引言</vt:lpstr>
      <vt:lpstr>準備工作</vt:lpstr>
      <vt:lpstr>準備工作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50_Java 專案(Minecraft Fabric Mod)</dc:title>
  <dc:creator>TYIC</dc:creator>
  <cp:lastModifiedBy>Myster</cp:lastModifiedBy>
  <cp:revision>54</cp:revision>
  <dcterms:created xsi:type="dcterms:W3CDTF">2025-02-01T15:36:10Z</dcterms:created>
  <dcterms:modified xsi:type="dcterms:W3CDTF">2025-02-01T16:07:15Z</dcterms:modified>
</cp:coreProperties>
</file>