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1" r:id="rId6"/>
    <p:sldId id="298" r:id="rId7"/>
    <p:sldId id="263" r:id="rId8"/>
    <p:sldId id="264" r:id="rId9"/>
    <p:sldId id="265" r:id="rId10"/>
    <p:sldId id="267" r:id="rId11"/>
    <p:sldId id="269" r:id="rId12"/>
    <p:sldId id="270" r:id="rId13"/>
    <p:sldId id="268" r:id="rId14"/>
    <p:sldId id="266" r:id="rId15"/>
    <p:sldId id="262" r:id="rId16"/>
    <p:sldId id="271" r:id="rId17"/>
    <p:sldId id="294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35C5A-168C-46F4-A9F6-5FE0C62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大數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A794E-D459-4B02-84DD-195FCD88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511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82734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78153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42052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1696</TotalTime>
  <Words>3568</Words>
  <Application>Microsoft Office PowerPoint</Application>
  <PresentationFormat>寬螢幕</PresentationFormat>
  <Paragraphs>222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大數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616</cp:revision>
  <dcterms:created xsi:type="dcterms:W3CDTF">2024-08-18T12:40:15Z</dcterms:created>
  <dcterms:modified xsi:type="dcterms:W3CDTF">2024-11-14T11:40:11Z</dcterms:modified>
</cp:coreProperties>
</file>