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指導老師：楊老師椀婷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 </a:t>
            </a:r>
            <a:r>
              <a:rPr lang="en-US" altLang="zh-TW"/>
              <a:t>+</a:t>
            </a:r>
            <a:r>
              <a:rPr lang="zh-TW" altLang="en-US"/>
              <a:t> 編輯器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基礎語法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流程控制 </a:t>
            </a:r>
            <a:r>
              <a:rPr lang="en-US" altLang="zh-TW"/>
              <a:t>+</a:t>
            </a:r>
            <a:r>
              <a:rPr lang="zh-TW" altLang="en-US"/>
              <a:t> 靜態成員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類別與物件 </a:t>
            </a:r>
            <a:r>
              <a:rPr lang="en-US" altLang="zh-TW"/>
              <a:t>+ Java:</a:t>
            </a:r>
            <a:r>
              <a:rPr lang="zh-TW" altLang="en-US"/>
              <a:t> 套件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介面 </a:t>
            </a:r>
            <a:r>
              <a:rPr lang="en-US" altLang="zh-TW"/>
              <a:t>+</a:t>
            </a:r>
            <a:r>
              <a:rPr lang="zh-TW" altLang="en-US"/>
              <a:t> 工具類別 </a:t>
            </a:r>
            <a:r>
              <a:rPr lang="en-US" altLang="zh-TW"/>
              <a:t>+ </a:t>
            </a:r>
            <a:r>
              <a:rPr lang="zh-TW" altLang="en-US"/>
              <a:t>泛型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例外處理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虛擬機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536</TotalTime>
  <Words>137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114</cp:revision>
  <dcterms:created xsi:type="dcterms:W3CDTF">2024-04-26T12:14:03Z</dcterms:created>
  <dcterms:modified xsi:type="dcterms:W3CDTF">2024-08-18T05:59:25Z</dcterms:modified>
</cp:coreProperties>
</file>