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2024/8/17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9997897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5568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95896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082339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8096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94137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782639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597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6241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5053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35735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49603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7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60116"/>
            <a:ext cx="10737914" cy="3047843"/>
            <a:chOff x="615886" y="2782250"/>
            <a:chExt cx="10737914" cy="304784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458</cp:revision>
  <dcterms:created xsi:type="dcterms:W3CDTF">2024-07-10T03:40:13Z</dcterms:created>
  <dcterms:modified xsi:type="dcterms:W3CDTF">2024-08-17T07:15:37Z</dcterms:modified>
</cp:coreProperties>
</file>