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71" r:id="rId9"/>
    <p:sldId id="272" r:id="rId10"/>
    <p:sldId id="261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9966FF"/>
    <a:srgbClr val="CF8E6D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2024/8/18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666406032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308483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14297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4148761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67229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80257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7620712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99870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765876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83312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624649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65228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717479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static_method/src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578822"/>
            <a:ext cx="8426824" cy="25442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383139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922820"/>
            <a:ext cx="10851776" cy="41712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en-US" altLang="zh-TW">
                <a:solidFill>
                  <a:srgbClr val="00B0F0"/>
                </a:solidFill>
              </a:rPr>
              <a:t>(global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variable)</a:t>
            </a:r>
            <a:r>
              <a:rPr lang="zh-TW" altLang="en-US"/>
              <a:t>是指</a:t>
            </a:r>
            <a:endParaRPr lang="en-US" altLang="zh-TW"/>
          </a:p>
          <a:p>
            <a:r>
              <a:rPr lang="zh-TW" altLang="en-US"/>
              <a:t>在所有作用域都可以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訪問，</a:t>
            </a:r>
            <a:r>
              <a:rPr lang="en-US" altLang="zh-TW">
                <a:solidFill>
                  <a:srgbClr val="FFC000"/>
                </a:solidFill>
              </a:rPr>
              <a:t>access)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而同樣的，因為 </a:t>
            </a:r>
            <a:r>
              <a:rPr lang="en-US" altLang="zh-TW"/>
              <a:t>Java</a:t>
            </a:r>
            <a:r>
              <a:rPr lang="zh-TW" altLang="en-US"/>
              <a:t> 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中沒有</a:t>
            </a:r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有相同的效果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一模一樣</a:t>
            </a:r>
            <a:endParaRPr lang="en-US" altLang="zh-TW"/>
          </a:p>
          <a:p>
            <a:r>
              <a:rPr lang="zh-TW" altLang="en-US"/>
              <a:t>也可以加上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還可以加上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合稱為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en-US" altLang="zh-TW">
                <a:solidFill>
                  <a:srgbClr val="00B0F0"/>
                </a:solidFill>
              </a:rPr>
              <a:t>(member)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>
                <a:latin typeface="+mj-lt"/>
              </a:rPr>
              <a:t>本次只會介紹無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953890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953890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8" y="0"/>
            <a:ext cx="51713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1997839"/>
            <a:ext cx="4980851" cy="2862322"/>
            <a:chOff x="362812" y="1997839"/>
            <a:chExt cx="4980851" cy="2862322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1997839"/>
              <a:ext cx="4980851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52448" y="44908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7" y="1443425"/>
                  <a:ext cx="2830993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/>
              <a:t>呼叫方法就是傳入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並執行方法中的陳述式</a:t>
            </a:r>
            <a:endParaRPr lang="en-US" altLang="zh-TW"/>
          </a:p>
          <a:p>
            <a:r>
              <a:rPr lang="zh-TW" altLang="en-US"/>
              <a:t>然後方法會回傳結果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就是個變數</a:t>
            </a:r>
            <a:endParaRPr lang="en-US" altLang="zh-TW"/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/>
              <a:t>變數能做的事</a:t>
            </a:r>
            <a:endParaRPr lang="en-US" altLang="zh-TW"/>
          </a:p>
          <a:p>
            <a:r>
              <a:rPr lang="zh-TW" altLang="en-US"/>
              <a:t>且其作用域為該方法內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2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76"/>
            <a:ext cx="6973889" cy="317593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最大公因數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(greatest common divisor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/>
              <a:t>程式實現常使用程式碼簡潔的</a:t>
            </a:r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歐幾里得算法，</a:t>
            </a:r>
            <a:r>
              <a:rPr lang="en-US" altLang="zh-TW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>
                <a:solidFill>
                  <a:srgbClr val="00B0F0"/>
                </a:solidFill>
              </a:rPr>
              <a:t>輾轉相除法</a:t>
            </a:r>
            <a:r>
              <a:rPr lang="zh-TW" altLang="en-US"/>
              <a:t>說明：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62193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9719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210401" y="143396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878692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615410" y="144292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626590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872166" y="262377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615410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10041283" y="3267148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96929" y="2601083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96929" y="3235490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10026959" y="3835331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240082" y="452849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825905" y="4610131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173262" y="91006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161426" y="208357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8035322" y="209296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8052196" y="92108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173262" y="326714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825792" y="3420664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764471" y="3921423"/>
            <a:ext cx="95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82501" y="4710601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860258" y="523213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34DD59-1CDF-4C7C-94DA-434FB4ED6C3E}"/>
              </a:ext>
            </a:extLst>
          </p:cNvPr>
          <p:cNvGrpSpPr/>
          <p:nvPr/>
        </p:nvGrpSpPr>
        <p:grpSpPr>
          <a:xfrm>
            <a:off x="844357" y="4660919"/>
            <a:ext cx="5282215" cy="1569660"/>
            <a:chOff x="844357" y="4649626"/>
            <a:chExt cx="5282215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61CE207-BC16-4AD0-98CC-459A38D1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57" y="4649626"/>
              <a:ext cx="528221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5405933" y="5849954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85926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12239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825905" y="3327165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825905" y="2153650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653423" y="3877452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83575" y="1107287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85349" y="1107287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848500" y="5959908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774573" y="959184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648380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1945</TotalTime>
  <Words>2794</Words>
  <Application>Microsoft Office PowerPoint</Application>
  <PresentationFormat>寬螢幕</PresentationFormat>
  <Paragraphs>219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遞迴</vt:lpstr>
      <vt:lpstr>方法多載</vt:lpstr>
      <vt:lpstr>最大公因數</vt:lpstr>
      <vt:lpstr>補充：輾轉相除法證明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Jacky Chiu</cp:lastModifiedBy>
  <cp:revision>746</cp:revision>
  <dcterms:created xsi:type="dcterms:W3CDTF">2024-07-28T02:29:47Z</dcterms:created>
  <dcterms:modified xsi:type="dcterms:W3CDTF">2024-08-18T04:13:34Z</dcterms:modified>
</cp:coreProperties>
</file>