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8" r:id="rId21"/>
    <p:sldId id="277" r:id="rId22"/>
    <p:sldId id="285" r:id="rId23"/>
    <p:sldId id="279" r:id="rId24"/>
    <p:sldId id="281" r:id="rId25"/>
    <p:sldId id="280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131" autoAdjust="0"/>
  </p:normalViewPr>
  <p:slideViewPr>
    <p:cSldViewPr snapToGrid="0">
      <p:cViewPr varScale="1">
        <p:scale>
          <a:sx n="107" d="100"/>
          <a:sy n="10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155"/>
            <a:ext cx="10515600" cy="2647763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</a:p>
          <a:p>
            <a:r>
              <a:rPr lang="zh-TW" altLang="en-US"/>
              <a:t>若想在物件被</a:t>
            </a:r>
            <a:r>
              <a:rPr lang="zh-TW" altLang="en-US">
                <a:solidFill>
                  <a:srgbClr val="FFC000"/>
                </a:solidFill>
              </a:rPr>
              <a:t>銷毀</a:t>
            </a:r>
            <a:r>
              <a:rPr lang="en-US" altLang="zh-TW">
                <a:solidFill>
                  <a:srgbClr val="FFC000"/>
                </a:solidFill>
              </a:rPr>
              <a:t>(destory)</a:t>
            </a:r>
            <a:r>
              <a:rPr lang="zh-TW" altLang="en-US"/>
              <a:t>後執行某些事情</a:t>
            </a:r>
            <a:endParaRPr lang="en-US" altLang="zh-TW"/>
          </a:p>
          <a:p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>
                <a:solidFill>
                  <a:srgbClr val="FFC000"/>
                </a:solidFill>
              </a:rPr>
              <a:t>(override)</a:t>
            </a:r>
            <a:r>
              <a:rPr lang="en-US" altLang="zh-TW"/>
              <a:t> "</a:t>
            </a:r>
            <a:r>
              <a:rPr lang="en-US" altLang="zh-TW">
                <a:solidFill>
                  <a:srgbClr val="92D050"/>
                </a:solidFill>
              </a:rPr>
              <a:t>finalize</a:t>
            </a:r>
            <a:r>
              <a:rPr lang="en-US" altLang="zh-TW"/>
              <a:t>" </a:t>
            </a:r>
            <a:r>
              <a:rPr lang="zh-TW" altLang="en-US"/>
              <a:t>方法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179"/>
            <a:ext cx="10515600" cy="1561502"/>
          </a:xfrm>
        </p:spPr>
        <p:txBody>
          <a:bodyPr/>
          <a:lstStyle/>
          <a:p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en-US" altLang="zh-TW" sz="2800">
                <a:solidFill>
                  <a:srgbClr val="FFC000"/>
                </a:solidFill>
              </a:rPr>
              <a:t>(override)</a:t>
            </a:r>
            <a:r>
              <a:rPr lang="zh-TW" altLang="en-US" sz="2800"/>
              <a:t>是指將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重新寫一次</a:t>
            </a:r>
            <a:endParaRPr lang="en-US" altLang="zh-TW" sz="2800"/>
          </a:p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的該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時，會執行</a:t>
            </a:r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zh-TW" altLang="en-US" sz="2800"/>
              <a:t>過的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若要覆寫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，格式如下：</a:t>
            </a:r>
            <a:endParaRPr lang="en-US" altLang="zh-TW" sz="28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462408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200" y="5509396"/>
            <a:ext cx="10515600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</a:t>
            </a:r>
            <a:r>
              <a:rPr lang="zh-TW" altLang="en-US">
                <a:solidFill>
                  <a:srgbClr val="FFFF00"/>
                </a:solidFill>
              </a:rPr>
              <a:t>以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zh-TW" altLang="en-US">
                <a:solidFill>
                  <a:srgbClr val="FFFF00"/>
                </a:solidFill>
              </a:rPr>
              <a:t> 開頭的是一種特殊的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zh-TW" altLang="en-US">
                <a:solidFill>
                  <a:srgbClr val="FFFF00"/>
                </a:solidFill>
              </a:rPr>
              <a:t>，能讓編譯器檢查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建議加上，避免程式執行不符預期或出現</a:t>
            </a:r>
            <a:r>
              <a:rPr lang="zh-TW" altLang="en-US">
                <a:solidFill>
                  <a:srgbClr val="00B0F0"/>
                </a:solidFill>
              </a:rPr>
              <a:t>執行時期例外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父子類別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35974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42147"/>
            <a:ext cx="10515600" cy="478304"/>
          </a:xfrm>
        </p:spPr>
        <p:txBody>
          <a:bodyPr/>
          <a:lstStyle/>
          <a:p>
            <a:r>
              <a:rPr lang="zh-TW" altLang="en-US"/>
              <a:t>可以使用底下的方式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1498086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028055"/>
            <a:ext cx="10515600" cy="952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35974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19735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64326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28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64326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3182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3193</TotalTime>
  <Words>7049</Words>
  <Application>Microsoft Office PowerPoint</Application>
  <PresentationFormat>寬螢幕</PresentationFormat>
  <Paragraphs>362</Paragraphs>
  <Slides>28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944</cp:revision>
  <dcterms:created xsi:type="dcterms:W3CDTF">2024-07-30T13:25:34Z</dcterms:created>
  <dcterms:modified xsi:type="dcterms:W3CDTF">2024-08-18T05:53:54Z</dcterms:modified>
</cp:coreProperties>
</file>