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4194-6483-4812-93AF-B4D587E71D5A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794F-D260-40E9-BC79-955A8FD7C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5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2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1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695836888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28557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00727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3045127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54880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17678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30663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4667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43769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42344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2201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990361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B68A-3EFD-4530-A6DD-D3A294C6C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905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src/org/tyi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0_package/src/org/tyic/util/Util.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F721B-4AAD-4F12-8BF2-933B8012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套件與存取修飾子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5AE36D-BC0B-490E-A1B0-1E8386494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291687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3A506-3D06-4850-A0D2-09F5F927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B0F96-9F49-4701-963A-C89908F6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69"/>
            <a:ext cx="10515600" cy="508009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用來放置、區分不同用途的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名稱通常使用全小寫</a:t>
            </a:r>
            <a:endParaRPr lang="en-US" altLang="zh-TW"/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時，不同</a:t>
            </a:r>
            <a:r>
              <a:rPr lang="zh-TW" altLang="en-US">
                <a:solidFill>
                  <a:srgbClr val="00B0F0"/>
                </a:solidFill>
              </a:rPr>
              <a:t>層級</a:t>
            </a:r>
            <a:r>
              <a:rPr lang="en-US" altLang="zh-TW">
                <a:solidFill>
                  <a:srgbClr val="00B0F0"/>
                </a:solidFill>
              </a:rPr>
              <a:t>(level)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/>
              <a:t>" </a:t>
            </a:r>
            <a:r>
              <a:rPr lang="zh-TW" altLang="en-US"/>
              <a:t>連接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通常來說會先在</a:t>
            </a:r>
            <a:r>
              <a:rPr lang="zh-TW" altLang="en-US">
                <a:solidFill>
                  <a:srgbClr val="00B0F0"/>
                </a:solidFill>
              </a:rPr>
              <a:t>原始碼</a:t>
            </a:r>
            <a:r>
              <a:rPr lang="en-US" altLang="zh-TW">
                <a:solidFill>
                  <a:srgbClr val="00B0F0"/>
                </a:solidFill>
              </a:rPr>
              <a:t>(source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src)</a:t>
            </a:r>
            <a:r>
              <a:rPr lang="zh-TW" altLang="en-US">
                <a:solidFill>
                  <a:srgbClr val="00B0F0"/>
                </a:solidFill>
              </a:rPr>
              <a:t>根目錄</a:t>
            </a:r>
            <a:r>
              <a:rPr lang="en-US" altLang="zh-TW">
                <a:solidFill>
                  <a:srgbClr val="00B0F0"/>
                </a:solidFill>
              </a:rPr>
              <a:t>(root)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以作者和功能命名新增幾層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，避免與其他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衝突</a:t>
            </a:r>
            <a:endParaRPr lang="en-US" altLang="zh-TW"/>
          </a:p>
          <a:p>
            <a:r>
              <a:rPr lang="zh-TW" altLang="en-US"/>
              <a:t>例如：</a:t>
            </a:r>
            <a:r>
              <a:rPr lang="en-US" altLang="zh-TW">
                <a:solidFill>
                  <a:srgbClr val="92D050"/>
                </a:solidFill>
              </a:rPr>
              <a:t>me.tyic.main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com.example.hello</a:t>
            </a:r>
          </a:p>
          <a:p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名稱依功能命名，如：</a:t>
            </a:r>
            <a:r>
              <a:rPr lang="en-US" altLang="zh-TW">
                <a:solidFill>
                  <a:srgbClr val="92D050"/>
                </a:solidFill>
              </a:rPr>
              <a:t>me.tyic.main.util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皆放在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及其</a:t>
            </a:r>
            <a:r>
              <a:rPr lang="zh-TW" altLang="en-US">
                <a:solidFill>
                  <a:srgbClr val="00B0F0"/>
                </a:solidFill>
              </a:rPr>
              <a:t>子套件</a:t>
            </a:r>
            <a:r>
              <a:rPr lang="zh-TW" altLang="en-US"/>
              <a:t>之下</a:t>
            </a:r>
          </a:p>
        </p:txBody>
      </p:sp>
    </p:spTree>
    <p:extLst>
      <p:ext uri="{BB962C8B-B14F-4D97-AF65-F5344CB8AC3E}">
        <p14:creationId xmlns:p14="http://schemas.microsoft.com/office/powerpoint/2010/main" val="42863795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8F5D752-9E13-4BA2-B298-6FDF2B6B0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"/>
          <a:stretch/>
        </p:blipFill>
        <p:spPr>
          <a:xfrm>
            <a:off x="3379944" y="1690688"/>
            <a:ext cx="8393434" cy="45106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A5AC189-082B-4D6F-AD6A-E15767ED5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27" y="1691042"/>
            <a:ext cx="3137743" cy="2417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3996C8-BDBF-48E4-A2E0-EE6542783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64" y="5173906"/>
            <a:ext cx="4639614" cy="1024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DBB3D0-744D-43C0-AA29-AA285038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446704E-A6B2-4AD1-AAA3-781FD05C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42" y="2140659"/>
            <a:ext cx="3070162" cy="3624916"/>
          </a:xfrm>
        </p:spPr>
        <p:txBody>
          <a:bodyPr/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package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Package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0A7B49C-6719-4320-BDCF-D6535D5FB777}"/>
              </a:ext>
            </a:extLst>
          </p:cNvPr>
          <p:cNvSpPr/>
          <p:nvPr/>
        </p:nvSpPr>
        <p:spPr>
          <a:xfrm>
            <a:off x="3668798" y="2737809"/>
            <a:ext cx="152867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5E4FF39-DD91-4527-B479-0B6C0B9DB185}"/>
              </a:ext>
            </a:extLst>
          </p:cNvPr>
          <p:cNvSpPr/>
          <p:nvPr/>
        </p:nvSpPr>
        <p:spPr>
          <a:xfrm>
            <a:off x="5272967" y="1918588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E6D7D6D-CC24-464B-8D13-2C5838A7728B}"/>
              </a:ext>
            </a:extLst>
          </p:cNvPr>
          <p:cNvSpPr/>
          <p:nvPr/>
        </p:nvSpPr>
        <p:spPr>
          <a:xfrm>
            <a:off x="6962605" y="2624755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105392B-75F5-45BA-98D5-72167B829B2A}"/>
              </a:ext>
            </a:extLst>
          </p:cNvPr>
          <p:cNvSpPr/>
          <p:nvPr/>
        </p:nvSpPr>
        <p:spPr>
          <a:xfrm>
            <a:off x="8910137" y="2420417"/>
            <a:ext cx="637680" cy="173576"/>
          </a:xfrm>
          <a:prstGeom prst="roundRect">
            <a:avLst>
              <a:gd name="adj" fmla="val 23977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1AF0DB-A3B6-4BC0-8630-625F0BA25C6D}"/>
              </a:ext>
            </a:extLst>
          </p:cNvPr>
          <p:cNvSpPr txBox="1"/>
          <p:nvPr/>
        </p:nvSpPr>
        <p:spPr>
          <a:xfrm>
            <a:off x="9543724" y="2326060"/>
            <a:ext cx="1715971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原始碼根目錄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866CB55-C8C3-4352-A67E-9D7D16480587}"/>
              </a:ext>
            </a:extLst>
          </p:cNvPr>
          <p:cNvSpPr/>
          <p:nvPr/>
        </p:nvSpPr>
        <p:spPr>
          <a:xfrm>
            <a:off x="9106235" y="2665670"/>
            <a:ext cx="1166355" cy="173577"/>
          </a:xfrm>
          <a:prstGeom prst="roundRect">
            <a:avLst>
              <a:gd name="adj" fmla="val 23030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559A6D-CEA8-4A3B-BA54-6CC97896B638}"/>
              </a:ext>
            </a:extLst>
          </p:cNvPr>
          <p:cNvSpPr txBox="1"/>
          <p:nvPr/>
        </p:nvSpPr>
        <p:spPr>
          <a:xfrm>
            <a:off x="10255922" y="2574493"/>
            <a:ext cx="1253113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初始套件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6DB158C-EC10-46F5-A470-7036CAE97A24}"/>
              </a:ext>
            </a:extLst>
          </p:cNvPr>
          <p:cNvSpPr/>
          <p:nvPr/>
        </p:nvSpPr>
        <p:spPr>
          <a:xfrm>
            <a:off x="9290887" y="2906933"/>
            <a:ext cx="657255" cy="173576"/>
          </a:xfrm>
          <a:prstGeom prst="roundRect">
            <a:avLst>
              <a:gd name="adj" fmla="val 22462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3D32-3B3D-48E3-8BA3-AC8369C25CBE}"/>
              </a:ext>
            </a:extLst>
          </p:cNvPr>
          <p:cNvSpPr txBox="1"/>
          <p:nvPr/>
        </p:nvSpPr>
        <p:spPr>
          <a:xfrm>
            <a:off x="9891919" y="2803383"/>
            <a:ext cx="1016159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子套件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3A23E5E-9696-4A5D-A08F-B9D3378C287E}"/>
              </a:ext>
            </a:extLst>
          </p:cNvPr>
          <p:cNvCxnSpPr>
            <a:cxnSpLocks/>
          </p:cNvCxnSpPr>
          <p:nvPr/>
        </p:nvCxnSpPr>
        <p:spPr>
          <a:xfrm>
            <a:off x="9061449" y="2585700"/>
            <a:ext cx="0" cy="9979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83834C1-A1E7-4885-8CAD-D300367C46B2}"/>
              </a:ext>
            </a:extLst>
          </p:cNvPr>
          <p:cNvCxnSpPr/>
          <p:nvPr/>
        </p:nvCxnSpPr>
        <p:spPr>
          <a:xfrm>
            <a:off x="9051131" y="3586795"/>
            <a:ext cx="120479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4841707-FC7D-443A-9741-B9E861E8B061}"/>
              </a:ext>
            </a:extLst>
          </p:cNvPr>
          <p:cNvCxnSpPr>
            <a:cxnSpLocks/>
          </p:cNvCxnSpPr>
          <p:nvPr/>
        </p:nvCxnSpPr>
        <p:spPr>
          <a:xfrm>
            <a:off x="9240042" y="2834485"/>
            <a:ext cx="0" cy="74437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E71E4-979E-4700-BAF1-EBFE0EFAB351}"/>
              </a:ext>
            </a:extLst>
          </p:cNvPr>
          <p:cNvCxnSpPr>
            <a:cxnSpLocks/>
          </p:cNvCxnSpPr>
          <p:nvPr/>
        </p:nvCxnSpPr>
        <p:spPr>
          <a:xfrm>
            <a:off x="9454355" y="3075747"/>
            <a:ext cx="0" cy="27133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1B7735C-2D44-4CD6-9D9E-AC6EF2CC8904}"/>
              </a:ext>
            </a:extLst>
          </p:cNvPr>
          <p:cNvCxnSpPr>
            <a:cxnSpLocks/>
          </p:cNvCxnSpPr>
          <p:nvPr/>
        </p:nvCxnSpPr>
        <p:spPr>
          <a:xfrm>
            <a:off x="9454355" y="3336764"/>
            <a:ext cx="80156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995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43F1B-5FBA-470A-B626-CADBE26B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2A9D3-EBC3-48DD-BA8C-FA80BA4E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024761"/>
            <a:ext cx="11387328" cy="513709"/>
          </a:xfrm>
        </p:spPr>
        <p:txBody>
          <a:bodyPr/>
          <a:lstStyle/>
          <a:p>
            <a:r>
              <a:rPr lang="zh-TW" altLang="en-US"/>
              <a:t>若有使用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，需要在每個檔案最上方加上一行標示：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2D9EAD-2FDB-44FA-8403-36A07BEDE6E3}"/>
              </a:ext>
            </a:extLst>
          </p:cNvPr>
          <p:cNvGrpSpPr/>
          <p:nvPr/>
        </p:nvGrpSpPr>
        <p:grpSpPr>
          <a:xfrm>
            <a:off x="402336" y="1452055"/>
            <a:ext cx="11384280" cy="488825"/>
            <a:chOff x="-36774" y="2331089"/>
            <a:chExt cx="11466774" cy="48882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5AD38C38-D39F-4ACF-A898-EE9C45D0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774" y="2331089"/>
              <a:ext cx="1146677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package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檔案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所屬套件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5ED489E-DA30-4488-8518-22D1014266A8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EC05713-5F06-4E54-8209-5546A2784D37}"/>
              </a:ext>
            </a:extLst>
          </p:cNvPr>
          <p:cNvGrpSpPr/>
          <p:nvPr/>
        </p:nvGrpSpPr>
        <p:grpSpPr>
          <a:xfrm>
            <a:off x="402336" y="2004736"/>
            <a:ext cx="6811480" cy="4524315"/>
            <a:chOff x="402336" y="2004736"/>
            <a:chExt cx="6811480" cy="452431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2669532F-4126-44F4-A37F-C6BD58D1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36" y="2004736"/>
              <a:ext cx="6811480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 power, 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07BCEA8-28CD-49E0-9A32-DE5203BB6409}"/>
                </a:ext>
              </a:extLst>
            </p:cNvPr>
            <p:cNvSpPr txBox="1"/>
            <p:nvPr/>
          </p:nvSpPr>
          <p:spPr>
            <a:xfrm>
              <a:off x="6584867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931660B-7D41-4152-B872-B0FE20619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568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2D7C4D7-A497-4134-B526-0C4B57EB3BF7}"/>
              </a:ext>
            </a:extLst>
          </p:cNvPr>
          <p:cNvGrpSpPr/>
          <p:nvPr/>
        </p:nvGrpSpPr>
        <p:grpSpPr>
          <a:xfrm>
            <a:off x="7526959" y="2004736"/>
            <a:ext cx="4262705" cy="4524315"/>
            <a:chOff x="7526959" y="2004736"/>
            <a:chExt cx="4262705" cy="4524315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3E6FA10-F97D-44BD-9357-F862E60A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959" y="2004736"/>
              <a:ext cx="4262705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9594A1D-A1DB-4F62-B733-BC26055C8A5B}"/>
                </a:ext>
              </a:extLst>
            </p:cNvPr>
            <p:cNvSpPr txBox="1"/>
            <p:nvPr/>
          </p:nvSpPr>
          <p:spPr>
            <a:xfrm>
              <a:off x="11157666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4"/>
              <a:extLst>
                <a:ext uri="{FF2B5EF4-FFF2-40B4-BE49-F238E27FC236}">
                  <a16:creationId xmlns:a16="http://schemas.microsoft.com/office/drawing/2014/main" id="{937CA96F-4CE8-4966-9E4C-CA0BA75DF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7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F61CB90-8F65-4F57-B5FD-1E5A52956504}"/>
              </a:ext>
            </a:extLst>
          </p:cNvPr>
          <p:cNvGrpSpPr/>
          <p:nvPr/>
        </p:nvGrpSpPr>
        <p:grpSpPr>
          <a:xfrm>
            <a:off x="4621492" y="2492791"/>
            <a:ext cx="2592324" cy="1077218"/>
            <a:chOff x="8761475" y="5244726"/>
            <a:chExt cx="2592324" cy="1077218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E1BFF7D0-DCD0-4CE4-B126-6953E947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5" y="5244726"/>
              <a:ext cx="2592324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CCF592F-936C-4505-B893-211E41A1687E}"/>
                </a:ext>
              </a:extLst>
            </p:cNvPr>
            <p:cNvSpPr txBox="1"/>
            <p:nvPr/>
          </p:nvSpPr>
          <p:spPr>
            <a:xfrm>
              <a:off x="10473430" y="601416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7271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F3F47-E5D5-46D2-87DA-C069F6CA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57882-59A1-4BAD-90E5-0CBE7665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8269"/>
            <a:ext cx="10515600" cy="483813"/>
          </a:xfrm>
        </p:spPr>
        <p:txBody>
          <a:bodyPr>
            <a:normAutofit/>
          </a:bodyPr>
          <a:lstStyle/>
          <a:p>
            <a:r>
              <a:rPr lang="zh-TW" altLang="en-US"/>
              <a:t>若要使用其他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，須使用以下格式：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FBA29E3-2C6A-41E2-A284-B3CAED0D2B05}"/>
              </a:ext>
            </a:extLst>
          </p:cNvPr>
          <p:cNvGrpSpPr/>
          <p:nvPr/>
        </p:nvGrpSpPr>
        <p:grpSpPr>
          <a:xfrm>
            <a:off x="838200" y="2989071"/>
            <a:ext cx="10515600" cy="488825"/>
            <a:chOff x="838201" y="2331089"/>
            <a:chExt cx="10591799" cy="488825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F7E7A0A0-28C6-4597-B544-7E302C01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5CA7DA-CDC3-4531-BA3A-FD9B28E269F9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93FD157-ADA7-45B8-9327-14EACD69A98F}"/>
              </a:ext>
            </a:extLst>
          </p:cNvPr>
          <p:cNvSpPr txBox="1">
            <a:spLocks/>
          </p:cNvSpPr>
          <p:nvPr/>
        </p:nvSpPr>
        <p:spPr>
          <a:xfrm>
            <a:off x="838200" y="3450736"/>
            <a:ext cx="105156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套件中的所有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48012DE-589B-475F-8F6A-DCBF2578B761}"/>
              </a:ext>
            </a:extLst>
          </p:cNvPr>
          <p:cNvGrpSpPr/>
          <p:nvPr/>
        </p:nvGrpSpPr>
        <p:grpSpPr>
          <a:xfrm>
            <a:off x="838200" y="3945846"/>
            <a:ext cx="10515600" cy="488825"/>
            <a:chOff x="838201" y="2331089"/>
            <a:chExt cx="10591799" cy="488825"/>
          </a:xfrm>
        </p:grpSpPr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BD2FF24E-5981-435E-9CD0-1D3DD238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.*;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71723A2-4CAD-4DDD-AEC3-FD044E45B6D1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C2DDC16D-4B17-4B07-A32D-1CE5967F0B3C}"/>
              </a:ext>
            </a:extLst>
          </p:cNvPr>
          <p:cNvSpPr txBox="1">
            <a:spLocks/>
          </p:cNvSpPr>
          <p:nvPr/>
        </p:nvSpPr>
        <p:spPr>
          <a:xfrm>
            <a:off x="838200" y="4407511"/>
            <a:ext cx="10515600" cy="2085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若是在同一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下，則不需要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即可直接使用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會自動載入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/>
              <a:t>所以該套件內的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皆可直接使用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 class)</a:t>
            </a:r>
            <a:r>
              <a:rPr lang="zh-TW" altLang="en-US"/>
              <a:t>等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CCD026EE-3ADC-4A91-9111-CECB71F72974}"/>
              </a:ext>
            </a:extLst>
          </p:cNvPr>
          <p:cNvSpPr txBox="1">
            <a:spLocks/>
          </p:cNvSpPr>
          <p:nvPr/>
        </p:nvSpPr>
        <p:spPr>
          <a:xfrm>
            <a:off x="838200" y="2483092"/>
            <a:ext cx="10515600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若想省略前方的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，就必須先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(import)</a:t>
            </a:r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8AEB344-B993-42AC-B929-0FDEF567EBDF}"/>
              </a:ext>
            </a:extLst>
          </p:cNvPr>
          <p:cNvGrpSpPr/>
          <p:nvPr/>
        </p:nvGrpSpPr>
        <p:grpSpPr>
          <a:xfrm>
            <a:off x="838200" y="1974922"/>
            <a:ext cx="10515600" cy="488825"/>
            <a:chOff x="838201" y="2331089"/>
            <a:chExt cx="10591799" cy="48882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8BF7DDFF-87C9-41F3-A98C-E202AE7F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E26B29-1863-4EB4-BE22-FE25BFEFB0A5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4000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E84F2-5C82-49C0-AAD9-BE5BA323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5122E-F5F9-4702-BFFD-29888D6E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8703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有四種：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2901F14-AEE9-4BE2-A950-7284F9E07FF0}"/>
              </a:ext>
            </a:extLst>
          </p:cNvPr>
          <p:cNvSpPr/>
          <p:nvPr/>
        </p:nvSpPr>
        <p:spPr>
          <a:xfrm>
            <a:off x="1550738" y="3174887"/>
            <a:ext cx="7538395" cy="505360"/>
          </a:xfrm>
          <a:custGeom>
            <a:avLst/>
            <a:gdLst>
              <a:gd name="connsiteX0" fmla="*/ 0 w 7967655"/>
              <a:gd name="connsiteY0" fmla="*/ 0 h 505360"/>
              <a:gd name="connsiteX1" fmla="*/ 934875 w 7967655"/>
              <a:gd name="connsiteY1" fmla="*/ 0 h 505360"/>
              <a:gd name="connsiteX2" fmla="*/ 1121104 w 7967655"/>
              <a:gd name="connsiteY2" fmla="*/ 0 h 505360"/>
              <a:gd name="connsiteX3" fmla="*/ 2055979 w 7967655"/>
              <a:gd name="connsiteY3" fmla="*/ 0 h 505360"/>
              <a:gd name="connsiteX4" fmla="*/ 4991408 w 7967655"/>
              <a:gd name="connsiteY4" fmla="*/ 0 h 505360"/>
              <a:gd name="connsiteX5" fmla="*/ 5085983 w 7967655"/>
              <a:gd name="connsiteY5" fmla="*/ 0 h 505360"/>
              <a:gd name="connsiteX6" fmla="*/ 5735085 w 7967655"/>
              <a:gd name="connsiteY6" fmla="*/ 0 h 505360"/>
              <a:gd name="connsiteX7" fmla="*/ 5829660 w 7967655"/>
              <a:gd name="connsiteY7" fmla="*/ 0 h 505360"/>
              <a:gd name="connsiteX8" fmla="*/ 5911676 w 7967655"/>
              <a:gd name="connsiteY8" fmla="*/ 0 h 505360"/>
              <a:gd name="connsiteX9" fmla="*/ 5926283 w 7967655"/>
              <a:gd name="connsiteY9" fmla="*/ 0 h 505360"/>
              <a:gd name="connsiteX10" fmla="*/ 6020858 w 7967655"/>
              <a:gd name="connsiteY10" fmla="*/ 0 h 505360"/>
              <a:gd name="connsiteX11" fmla="*/ 6112512 w 7967655"/>
              <a:gd name="connsiteY11" fmla="*/ 0 h 505360"/>
              <a:gd name="connsiteX12" fmla="*/ 6207087 w 7967655"/>
              <a:gd name="connsiteY12" fmla="*/ 0 h 505360"/>
              <a:gd name="connsiteX13" fmla="*/ 6669960 w 7967655"/>
              <a:gd name="connsiteY13" fmla="*/ 0 h 505360"/>
              <a:gd name="connsiteX14" fmla="*/ 6764535 w 7967655"/>
              <a:gd name="connsiteY14" fmla="*/ 0 h 505360"/>
              <a:gd name="connsiteX15" fmla="*/ 6846551 w 7967655"/>
              <a:gd name="connsiteY15" fmla="*/ 0 h 505360"/>
              <a:gd name="connsiteX16" fmla="*/ 6856189 w 7967655"/>
              <a:gd name="connsiteY16" fmla="*/ 0 h 505360"/>
              <a:gd name="connsiteX17" fmla="*/ 6950764 w 7967655"/>
              <a:gd name="connsiteY17" fmla="*/ 0 h 505360"/>
              <a:gd name="connsiteX18" fmla="*/ 7032780 w 7967655"/>
              <a:gd name="connsiteY18" fmla="*/ 0 h 505360"/>
              <a:gd name="connsiteX19" fmla="*/ 7047387 w 7967655"/>
              <a:gd name="connsiteY19" fmla="*/ 0 h 505360"/>
              <a:gd name="connsiteX20" fmla="*/ 7141962 w 7967655"/>
              <a:gd name="connsiteY20" fmla="*/ 0 h 505360"/>
              <a:gd name="connsiteX21" fmla="*/ 7791064 w 7967655"/>
              <a:gd name="connsiteY21" fmla="*/ 0 h 505360"/>
              <a:gd name="connsiteX22" fmla="*/ 7885639 w 7967655"/>
              <a:gd name="connsiteY22" fmla="*/ 0 h 505360"/>
              <a:gd name="connsiteX23" fmla="*/ 7967655 w 7967655"/>
              <a:gd name="connsiteY23" fmla="*/ 0 h 505360"/>
              <a:gd name="connsiteX24" fmla="*/ 7967655 w 7967655"/>
              <a:gd name="connsiteY24" fmla="*/ 505360 h 505360"/>
              <a:gd name="connsiteX25" fmla="*/ 7885639 w 7967655"/>
              <a:gd name="connsiteY25" fmla="*/ 505360 h 505360"/>
              <a:gd name="connsiteX26" fmla="*/ 7791064 w 7967655"/>
              <a:gd name="connsiteY26" fmla="*/ 505360 h 505360"/>
              <a:gd name="connsiteX27" fmla="*/ 7141962 w 7967655"/>
              <a:gd name="connsiteY27" fmla="*/ 505360 h 505360"/>
              <a:gd name="connsiteX28" fmla="*/ 7047387 w 7967655"/>
              <a:gd name="connsiteY28" fmla="*/ 505360 h 505360"/>
              <a:gd name="connsiteX29" fmla="*/ 7032780 w 7967655"/>
              <a:gd name="connsiteY29" fmla="*/ 505360 h 505360"/>
              <a:gd name="connsiteX30" fmla="*/ 6950764 w 7967655"/>
              <a:gd name="connsiteY30" fmla="*/ 505360 h 505360"/>
              <a:gd name="connsiteX31" fmla="*/ 6856189 w 7967655"/>
              <a:gd name="connsiteY31" fmla="*/ 505360 h 505360"/>
              <a:gd name="connsiteX32" fmla="*/ 6846551 w 7967655"/>
              <a:gd name="connsiteY32" fmla="*/ 505360 h 505360"/>
              <a:gd name="connsiteX33" fmla="*/ 6764535 w 7967655"/>
              <a:gd name="connsiteY33" fmla="*/ 505360 h 505360"/>
              <a:gd name="connsiteX34" fmla="*/ 6669960 w 7967655"/>
              <a:gd name="connsiteY34" fmla="*/ 505360 h 505360"/>
              <a:gd name="connsiteX35" fmla="*/ 6207087 w 7967655"/>
              <a:gd name="connsiteY35" fmla="*/ 505360 h 505360"/>
              <a:gd name="connsiteX36" fmla="*/ 6112512 w 7967655"/>
              <a:gd name="connsiteY36" fmla="*/ 505360 h 505360"/>
              <a:gd name="connsiteX37" fmla="*/ 6020858 w 7967655"/>
              <a:gd name="connsiteY37" fmla="*/ 505360 h 505360"/>
              <a:gd name="connsiteX38" fmla="*/ 5926283 w 7967655"/>
              <a:gd name="connsiteY38" fmla="*/ 505360 h 505360"/>
              <a:gd name="connsiteX39" fmla="*/ 5911676 w 7967655"/>
              <a:gd name="connsiteY39" fmla="*/ 505360 h 505360"/>
              <a:gd name="connsiteX40" fmla="*/ 5829660 w 7967655"/>
              <a:gd name="connsiteY40" fmla="*/ 505360 h 505360"/>
              <a:gd name="connsiteX41" fmla="*/ 5735085 w 7967655"/>
              <a:gd name="connsiteY41" fmla="*/ 505360 h 505360"/>
              <a:gd name="connsiteX42" fmla="*/ 5085983 w 7967655"/>
              <a:gd name="connsiteY42" fmla="*/ 505360 h 505360"/>
              <a:gd name="connsiteX43" fmla="*/ 4991408 w 7967655"/>
              <a:gd name="connsiteY43" fmla="*/ 505360 h 505360"/>
              <a:gd name="connsiteX44" fmla="*/ 2055979 w 7967655"/>
              <a:gd name="connsiteY44" fmla="*/ 505360 h 505360"/>
              <a:gd name="connsiteX45" fmla="*/ 1121104 w 7967655"/>
              <a:gd name="connsiteY45" fmla="*/ 505360 h 505360"/>
              <a:gd name="connsiteX46" fmla="*/ 934875 w 7967655"/>
              <a:gd name="connsiteY46" fmla="*/ 505360 h 505360"/>
              <a:gd name="connsiteX47" fmla="*/ 0 w 7967655"/>
              <a:gd name="connsiteY47" fmla="*/ 505360 h 50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7967655" h="505360">
                <a:moveTo>
                  <a:pt x="0" y="0"/>
                </a:moveTo>
                <a:lnTo>
                  <a:pt x="934875" y="0"/>
                </a:lnTo>
                <a:lnTo>
                  <a:pt x="1121104" y="0"/>
                </a:lnTo>
                <a:lnTo>
                  <a:pt x="2055979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5926283" y="0"/>
                </a:lnTo>
                <a:lnTo>
                  <a:pt x="6020858" y="0"/>
                </a:lnTo>
                <a:lnTo>
                  <a:pt x="6112512" y="0"/>
                </a:lnTo>
                <a:lnTo>
                  <a:pt x="6207087" y="0"/>
                </a:lnTo>
                <a:lnTo>
                  <a:pt x="6669960" y="0"/>
                </a:lnTo>
                <a:lnTo>
                  <a:pt x="6764535" y="0"/>
                </a:lnTo>
                <a:lnTo>
                  <a:pt x="6846551" y="0"/>
                </a:lnTo>
                <a:lnTo>
                  <a:pt x="6856189" y="0"/>
                </a:lnTo>
                <a:lnTo>
                  <a:pt x="6950764" y="0"/>
                </a:lnTo>
                <a:lnTo>
                  <a:pt x="7032780" y="0"/>
                </a:lnTo>
                <a:lnTo>
                  <a:pt x="7047387" y="0"/>
                </a:lnTo>
                <a:lnTo>
                  <a:pt x="7141962" y="0"/>
                </a:lnTo>
                <a:lnTo>
                  <a:pt x="7791064" y="0"/>
                </a:lnTo>
                <a:lnTo>
                  <a:pt x="7885639" y="0"/>
                </a:lnTo>
                <a:lnTo>
                  <a:pt x="7967655" y="0"/>
                </a:lnTo>
                <a:lnTo>
                  <a:pt x="7967655" y="505360"/>
                </a:lnTo>
                <a:lnTo>
                  <a:pt x="7885639" y="505360"/>
                </a:lnTo>
                <a:lnTo>
                  <a:pt x="7791064" y="505360"/>
                </a:lnTo>
                <a:lnTo>
                  <a:pt x="7141962" y="505360"/>
                </a:lnTo>
                <a:lnTo>
                  <a:pt x="7047387" y="505360"/>
                </a:lnTo>
                <a:lnTo>
                  <a:pt x="7032780" y="505360"/>
                </a:lnTo>
                <a:lnTo>
                  <a:pt x="6950764" y="505360"/>
                </a:lnTo>
                <a:lnTo>
                  <a:pt x="6856189" y="505360"/>
                </a:lnTo>
                <a:lnTo>
                  <a:pt x="6846551" y="505360"/>
                </a:lnTo>
                <a:lnTo>
                  <a:pt x="6764535" y="505360"/>
                </a:lnTo>
                <a:lnTo>
                  <a:pt x="6669960" y="505360"/>
                </a:lnTo>
                <a:lnTo>
                  <a:pt x="6207087" y="505360"/>
                </a:lnTo>
                <a:lnTo>
                  <a:pt x="6112512" y="505360"/>
                </a:lnTo>
                <a:lnTo>
                  <a:pt x="6020858" y="505360"/>
                </a:lnTo>
                <a:lnTo>
                  <a:pt x="5926283" y="505360"/>
                </a:lnTo>
                <a:lnTo>
                  <a:pt x="5911676" y="505360"/>
                </a:lnTo>
                <a:lnTo>
                  <a:pt x="5829660" y="505360"/>
                </a:lnTo>
                <a:lnTo>
                  <a:pt x="5735085" y="505360"/>
                </a:lnTo>
                <a:lnTo>
                  <a:pt x="5085983" y="505360"/>
                </a:lnTo>
                <a:lnTo>
                  <a:pt x="4991408" y="505360"/>
                </a:lnTo>
                <a:lnTo>
                  <a:pt x="2055979" y="505360"/>
                </a:lnTo>
                <a:lnTo>
                  <a:pt x="1121104" y="505360"/>
                </a:lnTo>
                <a:lnTo>
                  <a:pt x="934875" y="505360"/>
                </a:lnTo>
                <a:lnTo>
                  <a:pt x="0" y="505360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FEF69D7E-DA28-450B-A9A3-C628077E1312}"/>
              </a:ext>
            </a:extLst>
          </p:cNvPr>
          <p:cNvSpPr/>
          <p:nvPr/>
        </p:nvSpPr>
        <p:spPr>
          <a:xfrm>
            <a:off x="1550738" y="3679141"/>
            <a:ext cx="7538395" cy="589605"/>
          </a:xfrm>
          <a:custGeom>
            <a:avLst/>
            <a:gdLst>
              <a:gd name="connsiteX0" fmla="*/ 0 w 7967655"/>
              <a:gd name="connsiteY0" fmla="*/ 0 h 824756"/>
              <a:gd name="connsiteX1" fmla="*/ 934875 w 7967655"/>
              <a:gd name="connsiteY1" fmla="*/ 0 h 824756"/>
              <a:gd name="connsiteX2" fmla="*/ 1121104 w 7967655"/>
              <a:gd name="connsiteY2" fmla="*/ 0 h 824756"/>
              <a:gd name="connsiteX3" fmla="*/ 2055979 w 7967655"/>
              <a:gd name="connsiteY3" fmla="*/ 0 h 824756"/>
              <a:gd name="connsiteX4" fmla="*/ 4991408 w 7967655"/>
              <a:gd name="connsiteY4" fmla="*/ 0 h 824756"/>
              <a:gd name="connsiteX5" fmla="*/ 5085983 w 7967655"/>
              <a:gd name="connsiteY5" fmla="*/ 0 h 824756"/>
              <a:gd name="connsiteX6" fmla="*/ 5735085 w 7967655"/>
              <a:gd name="connsiteY6" fmla="*/ 0 h 824756"/>
              <a:gd name="connsiteX7" fmla="*/ 5829660 w 7967655"/>
              <a:gd name="connsiteY7" fmla="*/ 0 h 824756"/>
              <a:gd name="connsiteX8" fmla="*/ 5911676 w 7967655"/>
              <a:gd name="connsiteY8" fmla="*/ 0 h 824756"/>
              <a:gd name="connsiteX9" fmla="*/ 5926283 w 7967655"/>
              <a:gd name="connsiteY9" fmla="*/ 0 h 824756"/>
              <a:gd name="connsiteX10" fmla="*/ 6020858 w 7967655"/>
              <a:gd name="connsiteY10" fmla="*/ 0 h 824756"/>
              <a:gd name="connsiteX11" fmla="*/ 6112512 w 7967655"/>
              <a:gd name="connsiteY11" fmla="*/ 0 h 824756"/>
              <a:gd name="connsiteX12" fmla="*/ 6207087 w 7967655"/>
              <a:gd name="connsiteY12" fmla="*/ 0 h 824756"/>
              <a:gd name="connsiteX13" fmla="*/ 6669960 w 7967655"/>
              <a:gd name="connsiteY13" fmla="*/ 0 h 824756"/>
              <a:gd name="connsiteX14" fmla="*/ 6764535 w 7967655"/>
              <a:gd name="connsiteY14" fmla="*/ 0 h 824756"/>
              <a:gd name="connsiteX15" fmla="*/ 6846551 w 7967655"/>
              <a:gd name="connsiteY15" fmla="*/ 0 h 824756"/>
              <a:gd name="connsiteX16" fmla="*/ 6856189 w 7967655"/>
              <a:gd name="connsiteY16" fmla="*/ 0 h 824756"/>
              <a:gd name="connsiteX17" fmla="*/ 6950764 w 7967655"/>
              <a:gd name="connsiteY17" fmla="*/ 0 h 824756"/>
              <a:gd name="connsiteX18" fmla="*/ 7032780 w 7967655"/>
              <a:gd name="connsiteY18" fmla="*/ 0 h 824756"/>
              <a:gd name="connsiteX19" fmla="*/ 7047387 w 7967655"/>
              <a:gd name="connsiteY19" fmla="*/ 0 h 824756"/>
              <a:gd name="connsiteX20" fmla="*/ 7141962 w 7967655"/>
              <a:gd name="connsiteY20" fmla="*/ 0 h 824756"/>
              <a:gd name="connsiteX21" fmla="*/ 7791064 w 7967655"/>
              <a:gd name="connsiteY21" fmla="*/ 0 h 824756"/>
              <a:gd name="connsiteX22" fmla="*/ 7885639 w 7967655"/>
              <a:gd name="connsiteY22" fmla="*/ 0 h 824756"/>
              <a:gd name="connsiteX23" fmla="*/ 7967655 w 7967655"/>
              <a:gd name="connsiteY23" fmla="*/ 0 h 824756"/>
              <a:gd name="connsiteX24" fmla="*/ 7967655 w 7967655"/>
              <a:gd name="connsiteY24" fmla="*/ 824756 h 824756"/>
              <a:gd name="connsiteX25" fmla="*/ 7885639 w 7967655"/>
              <a:gd name="connsiteY25" fmla="*/ 824756 h 824756"/>
              <a:gd name="connsiteX26" fmla="*/ 7791064 w 7967655"/>
              <a:gd name="connsiteY26" fmla="*/ 824756 h 824756"/>
              <a:gd name="connsiteX27" fmla="*/ 7141962 w 7967655"/>
              <a:gd name="connsiteY27" fmla="*/ 824756 h 824756"/>
              <a:gd name="connsiteX28" fmla="*/ 7047387 w 7967655"/>
              <a:gd name="connsiteY28" fmla="*/ 824756 h 824756"/>
              <a:gd name="connsiteX29" fmla="*/ 7032780 w 7967655"/>
              <a:gd name="connsiteY29" fmla="*/ 824756 h 824756"/>
              <a:gd name="connsiteX30" fmla="*/ 6950764 w 7967655"/>
              <a:gd name="connsiteY30" fmla="*/ 824756 h 824756"/>
              <a:gd name="connsiteX31" fmla="*/ 6856189 w 7967655"/>
              <a:gd name="connsiteY31" fmla="*/ 824756 h 824756"/>
              <a:gd name="connsiteX32" fmla="*/ 6846551 w 7967655"/>
              <a:gd name="connsiteY32" fmla="*/ 824756 h 824756"/>
              <a:gd name="connsiteX33" fmla="*/ 6764535 w 7967655"/>
              <a:gd name="connsiteY33" fmla="*/ 824756 h 824756"/>
              <a:gd name="connsiteX34" fmla="*/ 6669960 w 7967655"/>
              <a:gd name="connsiteY34" fmla="*/ 824756 h 824756"/>
              <a:gd name="connsiteX35" fmla="*/ 6207087 w 7967655"/>
              <a:gd name="connsiteY35" fmla="*/ 824756 h 824756"/>
              <a:gd name="connsiteX36" fmla="*/ 6112512 w 7967655"/>
              <a:gd name="connsiteY36" fmla="*/ 824756 h 824756"/>
              <a:gd name="connsiteX37" fmla="*/ 6020858 w 7967655"/>
              <a:gd name="connsiteY37" fmla="*/ 824756 h 824756"/>
              <a:gd name="connsiteX38" fmla="*/ 5926283 w 7967655"/>
              <a:gd name="connsiteY38" fmla="*/ 824756 h 824756"/>
              <a:gd name="connsiteX39" fmla="*/ 5911676 w 7967655"/>
              <a:gd name="connsiteY39" fmla="*/ 824756 h 824756"/>
              <a:gd name="connsiteX40" fmla="*/ 5829660 w 7967655"/>
              <a:gd name="connsiteY40" fmla="*/ 824756 h 824756"/>
              <a:gd name="connsiteX41" fmla="*/ 5735085 w 7967655"/>
              <a:gd name="connsiteY41" fmla="*/ 824756 h 824756"/>
              <a:gd name="connsiteX42" fmla="*/ 5085983 w 7967655"/>
              <a:gd name="connsiteY42" fmla="*/ 824756 h 824756"/>
              <a:gd name="connsiteX43" fmla="*/ 4991408 w 7967655"/>
              <a:gd name="connsiteY43" fmla="*/ 824756 h 824756"/>
              <a:gd name="connsiteX44" fmla="*/ 2055979 w 7967655"/>
              <a:gd name="connsiteY44" fmla="*/ 824756 h 824756"/>
              <a:gd name="connsiteX45" fmla="*/ 1121104 w 7967655"/>
              <a:gd name="connsiteY45" fmla="*/ 824756 h 824756"/>
              <a:gd name="connsiteX46" fmla="*/ 934875 w 7967655"/>
              <a:gd name="connsiteY46" fmla="*/ 824756 h 824756"/>
              <a:gd name="connsiteX47" fmla="*/ 0 w 7967655"/>
              <a:gd name="connsiteY47" fmla="*/ 824756 h 824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7967655" h="824756">
                <a:moveTo>
                  <a:pt x="0" y="0"/>
                </a:moveTo>
                <a:lnTo>
                  <a:pt x="934875" y="0"/>
                </a:lnTo>
                <a:lnTo>
                  <a:pt x="1121104" y="0"/>
                </a:lnTo>
                <a:lnTo>
                  <a:pt x="2055979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5926283" y="0"/>
                </a:lnTo>
                <a:lnTo>
                  <a:pt x="6020858" y="0"/>
                </a:lnTo>
                <a:lnTo>
                  <a:pt x="6112512" y="0"/>
                </a:lnTo>
                <a:lnTo>
                  <a:pt x="6207087" y="0"/>
                </a:lnTo>
                <a:lnTo>
                  <a:pt x="6669960" y="0"/>
                </a:lnTo>
                <a:lnTo>
                  <a:pt x="6764535" y="0"/>
                </a:lnTo>
                <a:lnTo>
                  <a:pt x="6846551" y="0"/>
                </a:lnTo>
                <a:lnTo>
                  <a:pt x="6856189" y="0"/>
                </a:lnTo>
                <a:lnTo>
                  <a:pt x="6950764" y="0"/>
                </a:lnTo>
                <a:lnTo>
                  <a:pt x="7032780" y="0"/>
                </a:lnTo>
                <a:lnTo>
                  <a:pt x="7047387" y="0"/>
                </a:lnTo>
                <a:lnTo>
                  <a:pt x="7141962" y="0"/>
                </a:lnTo>
                <a:lnTo>
                  <a:pt x="7791064" y="0"/>
                </a:lnTo>
                <a:lnTo>
                  <a:pt x="7885639" y="0"/>
                </a:lnTo>
                <a:lnTo>
                  <a:pt x="7967655" y="0"/>
                </a:lnTo>
                <a:lnTo>
                  <a:pt x="7967655" y="824756"/>
                </a:lnTo>
                <a:lnTo>
                  <a:pt x="7885639" y="824756"/>
                </a:lnTo>
                <a:lnTo>
                  <a:pt x="7791064" y="824756"/>
                </a:lnTo>
                <a:lnTo>
                  <a:pt x="7141962" y="824756"/>
                </a:lnTo>
                <a:lnTo>
                  <a:pt x="7047387" y="824756"/>
                </a:lnTo>
                <a:lnTo>
                  <a:pt x="7032780" y="824756"/>
                </a:lnTo>
                <a:lnTo>
                  <a:pt x="6950764" y="824756"/>
                </a:lnTo>
                <a:lnTo>
                  <a:pt x="6856189" y="824756"/>
                </a:lnTo>
                <a:lnTo>
                  <a:pt x="6846551" y="824756"/>
                </a:lnTo>
                <a:lnTo>
                  <a:pt x="6764535" y="824756"/>
                </a:lnTo>
                <a:lnTo>
                  <a:pt x="6669960" y="824756"/>
                </a:lnTo>
                <a:lnTo>
                  <a:pt x="6207087" y="824756"/>
                </a:lnTo>
                <a:lnTo>
                  <a:pt x="6112512" y="824756"/>
                </a:lnTo>
                <a:lnTo>
                  <a:pt x="6020858" y="824756"/>
                </a:lnTo>
                <a:lnTo>
                  <a:pt x="5926283" y="824756"/>
                </a:lnTo>
                <a:lnTo>
                  <a:pt x="5911676" y="824756"/>
                </a:lnTo>
                <a:lnTo>
                  <a:pt x="5829660" y="824756"/>
                </a:lnTo>
                <a:lnTo>
                  <a:pt x="5735085" y="824756"/>
                </a:lnTo>
                <a:lnTo>
                  <a:pt x="5085983" y="824756"/>
                </a:lnTo>
                <a:lnTo>
                  <a:pt x="4991408" y="824756"/>
                </a:lnTo>
                <a:lnTo>
                  <a:pt x="2055979" y="824756"/>
                </a:lnTo>
                <a:lnTo>
                  <a:pt x="1121104" y="824756"/>
                </a:lnTo>
                <a:lnTo>
                  <a:pt x="934875" y="824756"/>
                </a:lnTo>
                <a:lnTo>
                  <a:pt x="0" y="824756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8" name="手繪多邊形: 圖案 57">
            <a:extLst>
              <a:ext uri="{FF2B5EF4-FFF2-40B4-BE49-F238E27FC236}">
                <a16:creationId xmlns:a16="http://schemas.microsoft.com/office/drawing/2014/main" id="{A476492C-0B27-4FBC-97EA-2842E5438941}"/>
              </a:ext>
            </a:extLst>
          </p:cNvPr>
          <p:cNvSpPr/>
          <p:nvPr/>
        </p:nvSpPr>
        <p:spPr>
          <a:xfrm>
            <a:off x="1550737" y="4254673"/>
            <a:ext cx="7538395" cy="1252283"/>
          </a:xfrm>
          <a:custGeom>
            <a:avLst/>
            <a:gdLst>
              <a:gd name="connsiteX0" fmla="*/ 0 w 7967655"/>
              <a:gd name="connsiteY0" fmla="*/ 0 h 791685"/>
              <a:gd name="connsiteX1" fmla="*/ 934875 w 7967655"/>
              <a:gd name="connsiteY1" fmla="*/ 0 h 791685"/>
              <a:gd name="connsiteX2" fmla="*/ 1121104 w 7967655"/>
              <a:gd name="connsiteY2" fmla="*/ 0 h 791685"/>
              <a:gd name="connsiteX3" fmla="*/ 2055979 w 7967655"/>
              <a:gd name="connsiteY3" fmla="*/ 0 h 791685"/>
              <a:gd name="connsiteX4" fmla="*/ 4991408 w 7967655"/>
              <a:gd name="connsiteY4" fmla="*/ 0 h 791685"/>
              <a:gd name="connsiteX5" fmla="*/ 5085983 w 7967655"/>
              <a:gd name="connsiteY5" fmla="*/ 0 h 791685"/>
              <a:gd name="connsiteX6" fmla="*/ 5735085 w 7967655"/>
              <a:gd name="connsiteY6" fmla="*/ 0 h 791685"/>
              <a:gd name="connsiteX7" fmla="*/ 5829660 w 7967655"/>
              <a:gd name="connsiteY7" fmla="*/ 0 h 791685"/>
              <a:gd name="connsiteX8" fmla="*/ 5911676 w 7967655"/>
              <a:gd name="connsiteY8" fmla="*/ 0 h 791685"/>
              <a:gd name="connsiteX9" fmla="*/ 5926283 w 7967655"/>
              <a:gd name="connsiteY9" fmla="*/ 0 h 791685"/>
              <a:gd name="connsiteX10" fmla="*/ 6020858 w 7967655"/>
              <a:gd name="connsiteY10" fmla="*/ 0 h 791685"/>
              <a:gd name="connsiteX11" fmla="*/ 6112512 w 7967655"/>
              <a:gd name="connsiteY11" fmla="*/ 0 h 791685"/>
              <a:gd name="connsiteX12" fmla="*/ 6207087 w 7967655"/>
              <a:gd name="connsiteY12" fmla="*/ 0 h 791685"/>
              <a:gd name="connsiteX13" fmla="*/ 6669960 w 7967655"/>
              <a:gd name="connsiteY13" fmla="*/ 0 h 791685"/>
              <a:gd name="connsiteX14" fmla="*/ 6764535 w 7967655"/>
              <a:gd name="connsiteY14" fmla="*/ 0 h 791685"/>
              <a:gd name="connsiteX15" fmla="*/ 6846551 w 7967655"/>
              <a:gd name="connsiteY15" fmla="*/ 0 h 791685"/>
              <a:gd name="connsiteX16" fmla="*/ 6856189 w 7967655"/>
              <a:gd name="connsiteY16" fmla="*/ 0 h 791685"/>
              <a:gd name="connsiteX17" fmla="*/ 6950764 w 7967655"/>
              <a:gd name="connsiteY17" fmla="*/ 0 h 791685"/>
              <a:gd name="connsiteX18" fmla="*/ 7032780 w 7967655"/>
              <a:gd name="connsiteY18" fmla="*/ 0 h 791685"/>
              <a:gd name="connsiteX19" fmla="*/ 7047387 w 7967655"/>
              <a:gd name="connsiteY19" fmla="*/ 0 h 791685"/>
              <a:gd name="connsiteX20" fmla="*/ 7141962 w 7967655"/>
              <a:gd name="connsiteY20" fmla="*/ 0 h 791685"/>
              <a:gd name="connsiteX21" fmla="*/ 7791064 w 7967655"/>
              <a:gd name="connsiteY21" fmla="*/ 0 h 791685"/>
              <a:gd name="connsiteX22" fmla="*/ 7885639 w 7967655"/>
              <a:gd name="connsiteY22" fmla="*/ 0 h 791685"/>
              <a:gd name="connsiteX23" fmla="*/ 7967655 w 7967655"/>
              <a:gd name="connsiteY23" fmla="*/ 0 h 791685"/>
              <a:gd name="connsiteX24" fmla="*/ 7967655 w 7967655"/>
              <a:gd name="connsiteY24" fmla="*/ 791685 h 791685"/>
              <a:gd name="connsiteX25" fmla="*/ 7885639 w 7967655"/>
              <a:gd name="connsiteY25" fmla="*/ 791685 h 791685"/>
              <a:gd name="connsiteX26" fmla="*/ 7791064 w 7967655"/>
              <a:gd name="connsiteY26" fmla="*/ 791685 h 791685"/>
              <a:gd name="connsiteX27" fmla="*/ 7141962 w 7967655"/>
              <a:gd name="connsiteY27" fmla="*/ 791685 h 791685"/>
              <a:gd name="connsiteX28" fmla="*/ 7047387 w 7967655"/>
              <a:gd name="connsiteY28" fmla="*/ 791685 h 791685"/>
              <a:gd name="connsiteX29" fmla="*/ 7032780 w 7967655"/>
              <a:gd name="connsiteY29" fmla="*/ 791685 h 791685"/>
              <a:gd name="connsiteX30" fmla="*/ 6950764 w 7967655"/>
              <a:gd name="connsiteY30" fmla="*/ 791685 h 791685"/>
              <a:gd name="connsiteX31" fmla="*/ 6856189 w 7967655"/>
              <a:gd name="connsiteY31" fmla="*/ 791685 h 791685"/>
              <a:gd name="connsiteX32" fmla="*/ 6846551 w 7967655"/>
              <a:gd name="connsiteY32" fmla="*/ 791685 h 791685"/>
              <a:gd name="connsiteX33" fmla="*/ 6764535 w 7967655"/>
              <a:gd name="connsiteY33" fmla="*/ 791685 h 791685"/>
              <a:gd name="connsiteX34" fmla="*/ 6669960 w 7967655"/>
              <a:gd name="connsiteY34" fmla="*/ 791685 h 791685"/>
              <a:gd name="connsiteX35" fmla="*/ 6207087 w 7967655"/>
              <a:gd name="connsiteY35" fmla="*/ 791685 h 791685"/>
              <a:gd name="connsiteX36" fmla="*/ 6112512 w 7967655"/>
              <a:gd name="connsiteY36" fmla="*/ 791685 h 791685"/>
              <a:gd name="connsiteX37" fmla="*/ 6020858 w 7967655"/>
              <a:gd name="connsiteY37" fmla="*/ 791685 h 791685"/>
              <a:gd name="connsiteX38" fmla="*/ 5926283 w 7967655"/>
              <a:gd name="connsiteY38" fmla="*/ 791685 h 791685"/>
              <a:gd name="connsiteX39" fmla="*/ 5911676 w 7967655"/>
              <a:gd name="connsiteY39" fmla="*/ 791685 h 791685"/>
              <a:gd name="connsiteX40" fmla="*/ 5829660 w 7967655"/>
              <a:gd name="connsiteY40" fmla="*/ 791685 h 791685"/>
              <a:gd name="connsiteX41" fmla="*/ 5735085 w 7967655"/>
              <a:gd name="connsiteY41" fmla="*/ 791685 h 791685"/>
              <a:gd name="connsiteX42" fmla="*/ 5085983 w 7967655"/>
              <a:gd name="connsiteY42" fmla="*/ 791685 h 791685"/>
              <a:gd name="connsiteX43" fmla="*/ 4991408 w 7967655"/>
              <a:gd name="connsiteY43" fmla="*/ 791685 h 791685"/>
              <a:gd name="connsiteX44" fmla="*/ 2055979 w 7967655"/>
              <a:gd name="connsiteY44" fmla="*/ 791685 h 791685"/>
              <a:gd name="connsiteX45" fmla="*/ 1121104 w 7967655"/>
              <a:gd name="connsiteY45" fmla="*/ 791685 h 791685"/>
              <a:gd name="connsiteX46" fmla="*/ 934875 w 7967655"/>
              <a:gd name="connsiteY46" fmla="*/ 791685 h 791685"/>
              <a:gd name="connsiteX47" fmla="*/ 0 w 7967655"/>
              <a:gd name="connsiteY47" fmla="*/ 791685 h 791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7967655" h="791685">
                <a:moveTo>
                  <a:pt x="0" y="0"/>
                </a:moveTo>
                <a:lnTo>
                  <a:pt x="934875" y="0"/>
                </a:lnTo>
                <a:lnTo>
                  <a:pt x="1121104" y="0"/>
                </a:lnTo>
                <a:lnTo>
                  <a:pt x="2055979" y="0"/>
                </a:lnTo>
                <a:lnTo>
                  <a:pt x="4991408" y="0"/>
                </a:lnTo>
                <a:lnTo>
                  <a:pt x="5085983" y="0"/>
                </a:lnTo>
                <a:lnTo>
                  <a:pt x="5735085" y="0"/>
                </a:lnTo>
                <a:lnTo>
                  <a:pt x="5829660" y="0"/>
                </a:lnTo>
                <a:lnTo>
                  <a:pt x="5911676" y="0"/>
                </a:lnTo>
                <a:lnTo>
                  <a:pt x="5926283" y="0"/>
                </a:lnTo>
                <a:lnTo>
                  <a:pt x="6020858" y="0"/>
                </a:lnTo>
                <a:lnTo>
                  <a:pt x="6112512" y="0"/>
                </a:lnTo>
                <a:lnTo>
                  <a:pt x="6207087" y="0"/>
                </a:lnTo>
                <a:lnTo>
                  <a:pt x="6669960" y="0"/>
                </a:lnTo>
                <a:lnTo>
                  <a:pt x="6764535" y="0"/>
                </a:lnTo>
                <a:lnTo>
                  <a:pt x="6846551" y="0"/>
                </a:lnTo>
                <a:lnTo>
                  <a:pt x="6856189" y="0"/>
                </a:lnTo>
                <a:lnTo>
                  <a:pt x="6950764" y="0"/>
                </a:lnTo>
                <a:lnTo>
                  <a:pt x="7032780" y="0"/>
                </a:lnTo>
                <a:lnTo>
                  <a:pt x="7047387" y="0"/>
                </a:lnTo>
                <a:lnTo>
                  <a:pt x="7141962" y="0"/>
                </a:lnTo>
                <a:lnTo>
                  <a:pt x="7791064" y="0"/>
                </a:lnTo>
                <a:lnTo>
                  <a:pt x="7885639" y="0"/>
                </a:lnTo>
                <a:lnTo>
                  <a:pt x="7967655" y="0"/>
                </a:lnTo>
                <a:lnTo>
                  <a:pt x="7967655" y="791685"/>
                </a:lnTo>
                <a:lnTo>
                  <a:pt x="7885639" y="791685"/>
                </a:lnTo>
                <a:lnTo>
                  <a:pt x="7791064" y="791685"/>
                </a:lnTo>
                <a:lnTo>
                  <a:pt x="7141962" y="791685"/>
                </a:lnTo>
                <a:lnTo>
                  <a:pt x="7047387" y="791685"/>
                </a:lnTo>
                <a:lnTo>
                  <a:pt x="7032780" y="791685"/>
                </a:lnTo>
                <a:lnTo>
                  <a:pt x="6950764" y="791685"/>
                </a:lnTo>
                <a:lnTo>
                  <a:pt x="6856189" y="791685"/>
                </a:lnTo>
                <a:lnTo>
                  <a:pt x="6846551" y="791685"/>
                </a:lnTo>
                <a:lnTo>
                  <a:pt x="6764535" y="791685"/>
                </a:lnTo>
                <a:lnTo>
                  <a:pt x="6669960" y="791685"/>
                </a:lnTo>
                <a:lnTo>
                  <a:pt x="6207087" y="791685"/>
                </a:lnTo>
                <a:lnTo>
                  <a:pt x="6112512" y="791685"/>
                </a:lnTo>
                <a:lnTo>
                  <a:pt x="6020858" y="791685"/>
                </a:lnTo>
                <a:lnTo>
                  <a:pt x="5926283" y="791685"/>
                </a:lnTo>
                <a:lnTo>
                  <a:pt x="5911676" y="791685"/>
                </a:lnTo>
                <a:lnTo>
                  <a:pt x="5829660" y="791685"/>
                </a:lnTo>
                <a:lnTo>
                  <a:pt x="5735085" y="791685"/>
                </a:lnTo>
                <a:lnTo>
                  <a:pt x="5085983" y="791685"/>
                </a:lnTo>
                <a:lnTo>
                  <a:pt x="4991408" y="791685"/>
                </a:lnTo>
                <a:lnTo>
                  <a:pt x="2055979" y="791685"/>
                </a:lnTo>
                <a:lnTo>
                  <a:pt x="1121104" y="791685"/>
                </a:lnTo>
                <a:lnTo>
                  <a:pt x="934875" y="791685"/>
                </a:lnTo>
                <a:lnTo>
                  <a:pt x="0" y="791685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1CE69D0B-D77C-41E6-B1AD-D97CE7132497}"/>
              </a:ext>
            </a:extLst>
          </p:cNvPr>
          <p:cNvSpPr/>
          <p:nvPr/>
        </p:nvSpPr>
        <p:spPr>
          <a:xfrm>
            <a:off x="1550737" y="2514975"/>
            <a:ext cx="7538396" cy="648586"/>
          </a:xfrm>
          <a:custGeom>
            <a:avLst/>
            <a:gdLst>
              <a:gd name="connsiteX0" fmla="*/ 589184 w 9090526"/>
              <a:gd name="connsiteY0" fmla="*/ 0 h 648586"/>
              <a:gd name="connsiteX1" fmla="*/ 1524059 w 9090526"/>
              <a:gd name="connsiteY1" fmla="*/ 0 h 648586"/>
              <a:gd name="connsiteX2" fmla="*/ 1710288 w 9090526"/>
              <a:gd name="connsiteY2" fmla="*/ 0 h 648586"/>
              <a:gd name="connsiteX3" fmla="*/ 1712055 w 9090526"/>
              <a:gd name="connsiteY3" fmla="*/ 0 h 648586"/>
              <a:gd name="connsiteX4" fmla="*/ 2645163 w 9090526"/>
              <a:gd name="connsiteY4" fmla="*/ 0 h 648586"/>
              <a:gd name="connsiteX5" fmla="*/ 2646930 w 9090526"/>
              <a:gd name="connsiteY5" fmla="*/ 0 h 648586"/>
              <a:gd name="connsiteX6" fmla="*/ 2833159 w 9090526"/>
              <a:gd name="connsiteY6" fmla="*/ 0 h 648586"/>
              <a:gd name="connsiteX7" fmla="*/ 3768034 w 9090526"/>
              <a:gd name="connsiteY7" fmla="*/ 0 h 648586"/>
              <a:gd name="connsiteX8" fmla="*/ 4991408 w 9090526"/>
              <a:gd name="connsiteY8" fmla="*/ 0 h 648586"/>
              <a:gd name="connsiteX9" fmla="*/ 5085983 w 9090526"/>
              <a:gd name="connsiteY9" fmla="*/ 0 h 648586"/>
              <a:gd name="connsiteX10" fmla="*/ 5322492 w 9090526"/>
              <a:gd name="connsiteY10" fmla="*/ 0 h 648586"/>
              <a:gd name="connsiteX11" fmla="*/ 5926283 w 9090526"/>
              <a:gd name="connsiteY11" fmla="*/ 0 h 648586"/>
              <a:gd name="connsiteX12" fmla="*/ 6020858 w 9090526"/>
              <a:gd name="connsiteY12" fmla="*/ 0 h 648586"/>
              <a:gd name="connsiteX13" fmla="*/ 6112512 w 9090526"/>
              <a:gd name="connsiteY13" fmla="*/ 0 h 648586"/>
              <a:gd name="connsiteX14" fmla="*/ 6114279 w 9090526"/>
              <a:gd name="connsiteY14" fmla="*/ 0 h 648586"/>
              <a:gd name="connsiteX15" fmla="*/ 6207087 w 9090526"/>
              <a:gd name="connsiteY15" fmla="*/ 0 h 648586"/>
              <a:gd name="connsiteX16" fmla="*/ 6208854 w 9090526"/>
              <a:gd name="connsiteY16" fmla="*/ 0 h 648586"/>
              <a:gd name="connsiteX17" fmla="*/ 6257367 w 9090526"/>
              <a:gd name="connsiteY17" fmla="*/ 0 h 648586"/>
              <a:gd name="connsiteX18" fmla="*/ 6443596 w 9090526"/>
              <a:gd name="connsiteY18" fmla="*/ 0 h 648586"/>
              <a:gd name="connsiteX19" fmla="*/ 6445363 w 9090526"/>
              <a:gd name="connsiteY19" fmla="*/ 0 h 648586"/>
              <a:gd name="connsiteX20" fmla="*/ 7047387 w 9090526"/>
              <a:gd name="connsiteY20" fmla="*/ 0 h 648586"/>
              <a:gd name="connsiteX21" fmla="*/ 7049154 w 9090526"/>
              <a:gd name="connsiteY21" fmla="*/ 0 h 648586"/>
              <a:gd name="connsiteX22" fmla="*/ 7141962 w 9090526"/>
              <a:gd name="connsiteY22" fmla="*/ 0 h 648586"/>
              <a:gd name="connsiteX23" fmla="*/ 7143729 w 9090526"/>
              <a:gd name="connsiteY23" fmla="*/ 0 h 648586"/>
              <a:gd name="connsiteX24" fmla="*/ 7235383 w 9090526"/>
              <a:gd name="connsiteY24" fmla="*/ 0 h 648586"/>
              <a:gd name="connsiteX25" fmla="*/ 7329958 w 9090526"/>
              <a:gd name="connsiteY25" fmla="*/ 0 h 648586"/>
              <a:gd name="connsiteX26" fmla="*/ 7378471 w 9090526"/>
              <a:gd name="connsiteY26" fmla="*/ 0 h 648586"/>
              <a:gd name="connsiteX27" fmla="*/ 7380238 w 9090526"/>
              <a:gd name="connsiteY27" fmla="*/ 0 h 648586"/>
              <a:gd name="connsiteX28" fmla="*/ 7566467 w 9090526"/>
              <a:gd name="connsiteY28" fmla="*/ 0 h 648586"/>
              <a:gd name="connsiteX29" fmla="*/ 8170258 w 9090526"/>
              <a:gd name="connsiteY29" fmla="*/ 0 h 648586"/>
              <a:gd name="connsiteX30" fmla="*/ 8264833 w 9090526"/>
              <a:gd name="connsiteY30" fmla="*/ 0 h 648586"/>
              <a:gd name="connsiteX31" fmla="*/ 8501342 w 9090526"/>
              <a:gd name="connsiteY31" fmla="*/ 0 h 648586"/>
              <a:gd name="connsiteX32" fmla="*/ 9090526 w 9090526"/>
              <a:gd name="connsiteY32" fmla="*/ 589184 h 648586"/>
              <a:gd name="connsiteX33" fmla="*/ 9090526 w 9090526"/>
              <a:gd name="connsiteY33" fmla="*/ 619318 h 648586"/>
              <a:gd name="connsiteX34" fmla="*/ 9090526 w 9090526"/>
              <a:gd name="connsiteY34" fmla="*/ 631072 h 648586"/>
              <a:gd name="connsiteX35" fmla="*/ 9090526 w 9090526"/>
              <a:gd name="connsiteY35" fmla="*/ 648586 h 648586"/>
              <a:gd name="connsiteX36" fmla="*/ 0 w 9090526"/>
              <a:gd name="connsiteY36" fmla="*/ 648586 h 648586"/>
              <a:gd name="connsiteX37" fmla="*/ 0 w 9090526"/>
              <a:gd name="connsiteY37" fmla="*/ 631072 h 648586"/>
              <a:gd name="connsiteX38" fmla="*/ 0 w 9090526"/>
              <a:gd name="connsiteY38" fmla="*/ 619318 h 648586"/>
              <a:gd name="connsiteX39" fmla="*/ 0 w 9090526"/>
              <a:gd name="connsiteY39" fmla="*/ 589184 h 648586"/>
              <a:gd name="connsiteX40" fmla="*/ 589184 w 9090526"/>
              <a:gd name="connsiteY40" fmla="*/ 0 h 648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090526" h="648586">
                <a:moveTo>
                  <a:pt x="589184" y="0"/>
                </a:moveTo>
                <a:lnTo>
                  <a:pt x="1524059" y="0"/>
                </a:lnTo>
                <a:lnTo>
                  <a:pt x="1710288" y="0"/>
                </a:lnTo>
                <a:lnTo>
                  <a:pt x="1712055" y="0"/>
                </a:lnTo>
                <a:lnTo>
                  <a:pt x="2645163" y="0"/>
                </a:lnTo>
                <a:lnTo>
                  <a:pt x="2646930" y="0"/>
                </a:lnTo>
                <a:lnTo>
                  <a:pt x="2833159" y="0"/>
                </a:lnTo>
                <a:lnTo>
                  <a:pt x="3768034" y="0"/>
                </a:lnTo>
                <a:lnTo>
                  <a:pt x="4991408" y="0"/>
                </a:lnTo>
                <a:lnTo>
                  <a:pt x="5085983" y="0"/>
                </a:lnTo>
                <a:lnTo>
                  <a:pt x="5322492" y="0"/>
                </a:lnTo>
                <a:lnTo>
                  <a:pt x="5926283" y="0"/>
                </a:lnTo>
                <a:lnTo>
                  <a:pt x="6020858" y="0"/>
                </a:lnTo>
                <a:lnTo>
                  <a:pt x="6112512" y="0"/>
                </a:lnTo>
                <a:lnTo>
                  <a:pt x="6114279" y="0"/>
                </a:lnTo>
                <a:lnTo>
                  <a:pt x="6207087" y="0"/>
                </a:lnTo>
                <a:lnTo>
                  <a:pt x="6208854" y="0"/>
                </a:lnTo>
                <a:lnTo>
                  <a:pt x="6257367" y="0"/>
                </a:lnTo>
                <a:lnTo>
                  <a:pt x="6443596" y="0"/>
                </a:lnTo>
                <a:lnTo>
                  <a:pt x="6445363" y="0"/>
                </a:lnTo>
                <a:lnTo>
                  <a:pt x="7047387" y="0"/>
                </a:lnTo>
                <a:lnTo>
                  <a:pt x="7049154" y="0"/>
                </a:lnTo>
                <a:lnTo>
                  <a:pt x="7141962" y="0"/>
                </a:lnTo>
                <a:lnTo>
                  <a:pt x="7143729" y="0"/>
                </a:lnTo>
                <a:lnTo>
                  <a:pt x="7235383" y="0"/>
                </a:lnTo>
                <a:lnTo>
                  <a:pt x="7329958" y="0"/>
                </a:lnTo>
                <a:lnTo>
                  <a:pt x="7378471" y="0"/>
                </a:lnTo>
                <a:lnTo>
                  <a:pt x="7380238" y="0"/>
                </a:lnTo>
                <a:lnTo>
                  <a:pt x="7566467" y="0"/>
                </a:lnTo>
                <a:lnTo>
                  <a:pt x="8170258" y="0"/>
                </a:lnTo>
                <a:lnTo>
                  <a:pt x="8264833" y="0"/>
                </a:lnTo>
                <a:lnTo>
                  <a:pt x="8501342" y="0"/>
                </a:lnTo>
                <a:cubicBezTo>
                  <a:pt x="8826739" y="0"/>
                  <a:pt x="9090526" y="263787"/>
                  <a:pt x="9090526" y="589184"/>
                </a:cubicBezTo>
                <a:lnTo>
                  <a:pt x="9090526" y="619318"/>
                </a:lnTo>
                <a:lnTo>
                  <a:pt x="9090526" y="631072"/>
                </a:lnTo>
                <a:lnTo>
                  <a:pt x="9090526" y="648586"/>
                </a:lnTo>
                <a:lnTo>
                  <a:pt x="0" y="648586"/>
                </a:lnTo>
                <a:lnTo>
                  <a:pt x="0" y="631072"/>
                </a:lnTo>
                <a:lnTo>
                  <a:pt x="0" y="619318"/>
                </a:lnTo>
                <a:lnTo>
                  <a:pt x="0" y="589184"/>
                </a:lnTo>
                <a:cubicBezTo>
                  <a:pt x="0" y="263787"/>
                  <a:pt x="263787" y="0"/>
                  <a:pt x="589184" y="0"/>
                </a:cubicBez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sp>
        <p:nvSpPr>
          <p:cNvPr id="100" name="手繪多邊形: 圖案 99">
            <a:extLst>
              <a:ext uri="{FF2B5EF4-FFF2-40B4-BE49-F238E27FC236}">
                <a16:creationId xmlns:a16="http://schemas.microsoft.com/office/drawing/2014/main" id="{28373DE5-EBC9-40C7-8796-09D771A886E4}"/>
              </a:ext>
            </a:extLst>
          </p:cNvPr>
          <p:cNvSpPr/>
          <p:nvPr/>
        </p:nvSpPr>
        <p:spPr>
          <a:xfrm>
            <a:off x="1551154" y="5548899"/>
            <a:ext cx="7537562" cy="584198"/>
          </a:xfrm>
          <a:custGeom>
            <a:avLst/>
            <a:gdLst>
              <a:gd name="connsiteX0" fmla="*/ 0 w 7537562"/>
              <a:gd name="connsiteY0" fmla="*/ 0 h 584198"/>
              <a:gd name="connsiteX1" fmla="*/ 7537562 w 7537562"/>
              <a:gd name="connsiteY1" fmla="*/ 0 h 584198"/>
              <a:gd name="connsiteX2" fmla="*/ 7528053 w 7537562"/>
              <a:gd name="connsiteY2" fmla="*/ 113755 h 584198"/>
              <a:gd name="connsiteX3" fmla="*/ 7049393 w 7537562"/>
              <a:gd name="connsiteY3" fmla="*/ 584198 h 584198"/>
              <a:gd name="connsiteX4" fmla="*/ 6853266 w 7537562"/>
              <a:gd name="connsiteY4" fmla="*/ 584198 h 584198"/>
              <a:gd name="connsiteX5" fmla="*/ 6774839 w 7537562"/>
              <a:gd name="connsiteY5" fmla="*/ 584198 h 584198"/>
              <a:gd name="connsiteX6" fmla="*/ 6274140 w 7537562"/>
              <a:gd name="connsiteY6" fmla="*/ 584198 h 584198"/>
              <a:gd name="connsiteX7" fmla="*/ 6119708 w 7537562"/>
              <a:gd name="connsiteY7" fmla="*/ 584198 h 584198"/>
              <a:gd name="connsiteX8" fmla="*/ 6118243 w 7537562"/>
              <a:gd name="connsiteY8" fmla="*/ 584198 h 584198"/>
              <a:gd name="connsiteX9" fmla="*/ 6078013 w 7537562"/>
              <a:gd name="connsiteY9" fmla="*/ 584198 h 584198"/>
              <a:gd name="connsiteX10" fmla="*/ 5999586 w 7537562"/>
              <a:gd name="connsiteY10" fmla="*/ 584198 h 584198"/>
              <a:gd name="connsiteX11" fmla="*/ 5923581 w 7537562"/>
              <a:gd name="connsiteY11" fmla="*/ 584198 h 584198"/>
              <a:gd name="connsiteX12" fmla="*/ 5922116 w 7537562"/>
              <a:gd name="connsiteY12" fmla="*/ 584198 h 584198"/>
              <a:gd name="connsiteX13" fmla="*/ 5845154 w 7537562"/>
              <a:gd name="connsiteY13" fmla="*/ 584198 h 584198"/>
              <a:gd name="connsiteX14" fmla="*/ 5843689 w 7537562"/>
              <a:gd name="connsiteY14" fmla="*/ 584198 h 584198"/>
              <a:gd name="connsiteX15" fmla="*/ 5344455 w 7537562"/>
              <a:gd name="connsiteY15" fmla="*/ 584198 h 584198"/>
              <a:gd name="connsiteX16" fmla="*/ 5342990 w 7537562"/>
              <a:gd name="connsiteY16" fmla="*/ 584198 h 584198"/>
              <a:gd name="connsiteX17" fmla="*/ 5188558 w 7537562"/>
              <a:gd name="connsiteY17" fmla="*/ 584198 h 584198"/>
              <a:gd name="connsiteX18" fmla="*/ 5148328 w 7537562"/>
              <a:gd name="connsiteY18" fmla="*/ 584198 h 584198"/>
              <a:gd name="connsiteX19" fmla="*/ 5146863 w 7537562"/>
              <a:gd name="connsiteY19" fmla="*/ 584198 h 584198"/>
              <a:gd name="connsiteX20" fmla="*/ 5069901 w 7537562"/>
              <a:gd name="connsiteY20" fmla="*/ 584198 h 584198"/>
              <a:gd name="connsiteX21" fmla="*/ 5068436 w 7537562"/>
              <a:gd name="connsiteY21" fmla="*/ 584198 h 584198"/>
              <a:gd name="connsiteX22" fmla="*/ 4992431 w 7537562"/>
              <a:gd name="connsiteY22" fmla="*/ 584198 h 584198"/>
              <a:gd name="connsiteX23" fmla="*/ 4914004 w 7537562"/>
              <a:gd name="connsiteY23" fmla="*/ 584198 h 584198"/>
              <a:gd name="connsiteX24" fmla="*/ 4413305 w 7537562"/>
              <a:gd name="connsiteY24" fmla="*/ 584198 h 584198"/>
              <a:gd name="connsiteX25" fmla="*/ 4217178 w 7537562"/>
              <a:gd name="connsiteY25" fmla="*/ 584198 h 584198"/>
              <a:gd name="connsiteX26" fmla="*/ 4138751 w 7537562"/>
              <a:gd name="connsiteY26" fmla="*/ 584198 h 584198"/>
              <a:gd name="connsiteX27" fmla="*/ 3124257 w 7537562"/>
              <a:gd name="connsiteY27" fmla="*/ 584198 h 584198"/>
              <a:gd name="connsiteX28" fmla="*/ 2349005 w 7537562"/>
              <a:gd name="connsiteY28" fmla="*/ 584198 h 584198"/>
              <a:gd name="connsiteX29" fmla="*/ 2194573 w 7537562"/>
              <a:gd name="connsiteY29" fmla="*/ 584198 h 584198"/>
              <a:gd name="connsiteX30" fmla="*/ 2193107 w 7537562"/>
              <a:gd name="connsiteY30" fmla="*/ 584198 h 584198"/>
              <a:gd name="connsiteX31" fmla="*/ 1419319 w 7537562"/>
              <a:gd name="connsiteY31" fmla="*/ 584198 h 584198"/>
              <a:gd name="connsiteX32" fmla="*/ 1417854 w 7537562"/>
              <a:gd name="connsiteY32" fmla="*/ 584198 h 584198"/>
              <a:gd name="connsiteX33" fmla="*/ 1263422 w 7537562"/>
              <a:gd name="connsiteY33" fmla="*/ 584198 h 584198"/>
              <a:gd name="connsiteX34" fmla="*/ 488169 w 7537562"/>
              <a:gd name="connsiteY34" fmla="*/ 584198 h 584198"/>
              <a:gd name="connsiteX35" fmla="*/ 9509 w 7537562"/>
              <a:gd name="connsiteY35" fmla="*/ 113755 h 58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537562" h="584198">
                <a:moveTo>
                  <a:pt x="0" y="0"/>
                </a:moveTo>
                <a:lnTo>
                  <a:pt x="7537562" y="0"/>
                </a:lnTo>
                <a:lnTo>
                  <a:pt x="7528053" y="113755"/>
                </a:lnTo>
                <a:cubicBezTo>
                  <a:pt x="7482494" y="382236"/>
                  <a:pt x="7285502" y="584198"/>
                  <a:pt x="7049393" y="584198"/>
                </a:cubicBezTo>
                <a:lnTo>
                  <a:pt x="6853266" y="584198"/>
                </a:lnTo>
                <a:lnTo>
                  <a:pt x="6774839" y="584198"/>
                </a:lnTo>
                <a:lnTo>
                  <a:pt x="6274140" y="584198"/>
                </a:lnTo>
                <a:lnTo>
                  <a:pt x="6119708" y="584198"/>
                </a:lnTo>
                <a:lnTo>
                  <a:pt x="6118243" y="584198"/>
                </a:lnTo>
                <a:lnTo>
                  <a:pt x="6078013" y="584198"/>
                </a:lnTo>
                <a:lnTo>
                  <a:pt x="5999586" y="584198"/>
                </a:lnTo>
                <a:lnTo>
                  <a:pt x="5923581" y="584198"/>
                </a:lnTo>
                <a:lnTo>
                  <a:pt x="5922116" y="584198"/>
                </a:lnTo>
                <a:lnTo>
                  <a:pt x="5845154" y="584198"/>
                </a:lnTo>
                <a:lnTo>
                  <a:pt x="5843689" y="584198"/>
                </a:lnTo>
                <a:lnTo>
                  <a:pt x="5344455" y="584198"/>
                </a:lnTo>
                <a:lnTo>
                  <a:pt x="5342990" y="584198"/>
                </a:lnTo>
                <a:lnTo>
                  <a:pt x="5188558" y="584198"/>
                </a:lnTo>
                <a:lnTo>
                  <a:pt x="5148328" y="584198"/>
                </a:lnTo>
                <a:lnTo>
                  <a:pt x="5146863" y="584198"/>
                </a:lnTo>
                <a:lnTo>
                  <a:pt x="5069901" y="584198"/>
                </a:lnTo>
                <a:lnTo>
                  <a:pt x="5068436" y="584198"/>
                </a:lnTo>
                <a:lnTo>
                  <a:pt x="4992431" y="584198"/>
                </a:lnTo>
                <a:lnTo>
                  <a:pt x="4914004" y="584198"/>
                </a:lnTo>
                <a:lnTo>
                  <a:pt x="4413305" y="584198"/>
                </a:lnTo>
                <a:lnTo>
                  <a:pt x="4217178" y="584198"/>
                </a:lnTo>
                <a:lnTo>
                  <a:pt x="4138751" y="584198"/>
                </a:lnTo>
                <a:lnTo>
                  <a:pt x="3124257" y="584198"/>
                </a:lnTo>
                <a:lnTo>
                  <a:pt x="2349005" y="584198"/>
                </a:lnTo>
                <a:lnTo>
                  <a:pt x="2194573" y="584198"/>
                </a:lnTo>
                <a:lnTo>
                  <a:pt x="2193107" y="584198"/>
                </a:lnTo>
                <a:lnTo>
                  <a:pt x="1419319" y="584198"/>
                </a:lnTo>
                <a:lnTo>
                  <a:pt x="1417854" y="584198"/>
                </a:lnTo>
                <a:lnTo>
                  <a:pt x="1263422" y="584198"/>
                </a:lnTo>
                <a:lnTo>
                  <a:pt x="488169" y="584198"/>
                </a:lnTo>
                <a:cubicBezTo>
                  <a:pt x="252061" y="584198"/>
                  <a:pt x="55068" y="382236"/>
                  <a:pt x="9509" y="113755"/>
                </a:cubicBezTo>
                <a:close/>
              </a:path>
            </a:pathLst>
          </a:cu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4C0CD16-5D6E-45A6-BDDB-84017090F389}"/>
              </a:ext>
            </a:extLst>
          </p:cNvPr>
          <p:cNvCxnSpPr>
            <a:cxnSpLocks/>
            <a:stCxn id="55" idx="0"/>
            <a:endCxn id="55" idx="23"/>
          </p:cNvCxnSpPr>
          <p:nvPr/>
        </p:nvCxnSpPr>
        <p:spPr>
          <a:xfrm>
            <a:off x="1550738" y="3174887"/>
            <a:ext cx="7538395" cy="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D4B9953-5C44-4D56-A03B-787BD16B7911}"/>
              </a:ext>
            </a:extLst>
          </p:cNvPr>
          <p:cNvCxnSpPr>
            <a:cxnSpLocks/>
          </p:cNvCxnSpPr>
          <p:nvPr/>
        </p:nvCxnSpPr>
        <p:spPr>
          <a:xfrm>
            <a:off x="3287229" y="2514975"/>
            <a:ext cx="0" cy="3618122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E61621B9-288D-40A0-ACFC-BE8F3E14D28D}"/>
              </a:ext>
            </a:extLst>
          </p:cNvPr>
          <p:cNvCxnSpPr>
            <a:cxnSpLocks/>
          </p:cNvCxnSpPr>
          <p:nvPr/>
        </p:nvCxnSpPr>
        <p:spPr>
          <a:xfrm>
            <a:off x="1550738" y="5527675"/>
            <a:ext cx="7538395" cy="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96B1EDD9-233B-4F4D-B079-D019AD01F0FF}"/>
              </a:ext>
            </a:extLst>
          </p:cNvPr>
          <p:cNvCxnSpPr>
            <a:cxnSpLocks/>
            <a:stCxn id="57" idx="0"/>
            <a:endCxn id="57" idx="23"/>
          </p:cNvCxnSpPr>
          <p:nvPr/>
        </p:nvCxnSpPr>
        <p:spPr>
          <a:xfrm>
            <a:off x="1550738" y="3679141"/>
            <a:ext cx="7538395" cy="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3796128B-BFC6-48AC-B529-4C4D29F14BF5}"/>
              </a:ext>
            </a:extLst>
          </p:cNvPr>
          <p:cNvCxnSpPr>
            <a:cxnSpLocks/>
            <a:stCxn id="58" idx="0"/>
            <a:endCxn id="58" idx="23"/>
          </p:cNvCxnSpPr>
          <p:nvPr/>
        </p:nvCxnSpPr>
        <p:spPr>
          <a:xfrm>
            <a:off x="1550737" y="4254673"/>
            <a:ext cx="7538395" cy="0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57D6DB5C-8730-46F7-9AC0-D8BA056664D2}"/>
              </a:ext>
            </a:extLst>
          </p:cNvPr>
          <p:cNvSpPr txBox="1"/>
          <p:nvPr/>
        </p:nvSpPr>
        <p:spPr>
          <a:xfrm>
            <a:off x="1590697" y="262636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存取修飾子</a:t>
            </a: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637E13C9-E5B6-4A59-BDCA-A1945B46CB6C}"/>
              </a:ext>
            </a:extLst>
          </p:cNvPr>
          <p:cNvSpPr txBox="1"/>
          <p:nvPr/>
        </p:nvSpPr>
        <p:spPr>
          <a:xfrm>
            <a:off x="1734233" y="5548395"/>
            <a:ext cx="1374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private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3F1DACFF-5161-4D32-B54D-8951C8A4EB64}"/>
              </a:ext>
            </a:extLst>
          </p:cNvPr>
          <p:cNvSpPr txBox="1"/>
          <p:nvPr/>
        </p:nvSpPr>
        <p:spPr>
          <a:xfrm>
            <a:off x="1564313" y="3746434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protected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07B245C2-DC08-4372-92D2-4490A230443D}"/>
              </a:ext>
            </a:extLst>
          </p:cNvPr>
          <p:cNvSpPr txBox="1"/>
          <p:nvPr/>
        </p:nvSpPr>
        <p:spPr>
          <a:xfrm>
            <a:off x="1564314" y="4272662"/>
            <a:ext cx="17139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(default)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(package</a:t>
            </a:r>
          </a:p>
          <a:p>
            <a:pPr algn="ctr"/>
            <a:r>
              <a:rPr lang="en-US" altLang="zh-TW" sz="2400">
                <a:solidFill>
                  <a:schemeClr val="bg1"/>
                </a:solidFill>
              </a:rPr>
              <a:t>-private)</a:t>
            </a: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D891FFCA-FC65-4715-82EF-8CAEC2500509}"/>
              </a:ext>
            </a:extLst>
          </p:cNvPr>
          <p:cNvSpPr txBox="1"/>
          <p:nvPr/>
        </p:nvSpPr>
        <p:spPr>
          <a:xfrm>
            <a:off x="1819192" y="319786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chemeClr val="bg1"/>
                </a:solidFill>
              </a:rPr>
              <a:t>public</a:t>
            </a:r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FB67FAF2-BF3E-4EE5-A210-133BA677561C}"/>
              </a:ext>
            </a:extLst>
          </p:cNvPr>
          <p:cNvSpPr txBox="1"/>
          <p:nvPr/>
        </p:nvSpPr>
        <p:spPr>
          <a:xfrm>
            <a:off x="3264221" y="2626362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任何地方</a:t>
            </a:r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71657980-24DC-410D-AF20-38BEB8CBC1D9}"/>
              </a:ext>
            </a:extLst>
          </p:cNvPr>
          <p:cNvSpPr txBox="1"/>
          <p:nvPr/>
        </p:nvSpPr>
        <p:spPr>
          <a:xfrm>
            <a:off x="4680228" y="26263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同個套件</a:t>
            </a:r>
          </a:p>
        </p:txBody>
      </p: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99311A4E-1327-4BD4-831F-EE4C640E0AA5}"/>
              </a:ext>
            </a:extLst>
          </p:cNvPr>
          <p:cNvCxnSpPr>
            <a:cxnSpLocks/>
            <a:endCxn id="100" idx="27"/>
          </p:cNvCxnSpPr>
          <p:nvPr/>
        </p:nvCxnSpPr>
        <p:spPr>
          <a:xfrm flipH="1">
            <a:off x="4675411" y="2514975"/>
            <a:ext cx="13800" cy="3618122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BE878C9F-E1AE-460F-B3AE-40D3B11F0122}"/>
              </a:ext>
            </a:extLst>
          </p:cNvPr>
          <p:cNvCxnSpPr>
            <a:cxnSpLocks/>
          </p:cNvCxnSpPr>
          <p:nvPr/>
        </p:nvCxnSpPr>
        <p:spPr>
          <a:xfrm>
            <a:off x="6096000" y="2514975"/>
            <a:ext cx="0" cy="3618122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2A5A7BE6-5F8F-4B8F-ADD8-7D5815158BD3}"/>
              </a:ext>
            </a:extLst>
          </p:cNvPr>
          <p:cNvSpPr txBox="1"/>
          <p:nvPr/>
        </p:nvSpPr>
        <p:spPr>
          <a:xfrm>
            <a:off x="6087020" y="262636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父子類別</a:t>
            </a:r>
          </a:p>
        </p:txBody>
      </p: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BE70C250-C76A-4CC6-8E85-96D9B6039C3A}"/>
              </a:ext>
            </a:extLst>
          </p:cNvPr>
          <p:cNvCxnSpPr>
            <a:cxnSpLocks/>
          </p:cNvCxnSpPr>
          <p:nvPr/>
        </p:nvCxnSpPr>
        <p:spPr>
          <a:xfrm>
            <a:off x="7508443" y="2514975"/>
            <a:ext cx="0" cy="3618122"/>
          </a:xfrm>
          <a:prstGeom prst="line">
            <a:avLst/>
          </a:prstGeom>
          <a:ln w="38100">
            <a:solidFill>
              <a:srgbClr val="33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102B40AB-F905-45B0-8303-3D300D5FD740}"/>
              </a:ext>
            </a:extLst>
          </p:cNvPr>
          <p:cNvSpPr txBox="1"/>
          <p:nvPr/>
        </p:nvSpPr>
        <p:spPr>
          <a:xfrm>
            <a:off x="7508442" y="2626362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類別內部</a:t>
            </a:r>
          </a:p>
        </p:txBody>
      </p:sp>
    </p:spTree>
    <p:extLst>
      <p:ext uri="{BB962C8B-B14F-4D97-AF65-F5344CB8AC3E}">
        <p14:creationId xmlns:p14="http://schemas.microsoft.com/office/powerpoint/2010/main" val="332469652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1098</TotalTime>
  <Words>691</Words>
  <Application>Microsoft Office PowerPoint</Application>
  <PresentationFormat>寬螢幕</PresentationFormat>
  <Paragraphs>66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TYIC</vt:lpstr>
      <vt:lpstr>套件與存取修飾子</vt:lpstr>
      <vt:lpstr>套件</vt:lpstr>
      <vt:lpstr>套件</vt:lpstr>
      <vt:lpstr>套件</vt:lpstr>
      <vt:lpstr>載入</vt:lpstr>
      <vt:lpstr>存取修飾子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09_套件與存取修飾子</dc:title>
  <dc:creator>TYIC</dc:creator>
  <cp:lastModifiedBy>Jacky Chiu</cp:lastModifiedBy>
  <cp:revision>185</cp:revision>
  <dcterms:created xsi:type="dcterms:W3CDTF">2024-08-15T02:15:02Z</dcterms:created>
  <dcterms:modified xsi:type="dcterms:W3CDTF">2024-08-18T05:58:26Z</dcterms:modified>
</cp:coreProperties>
</file>