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2117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6163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3849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9723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098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122363"/>
            <a:ext cx="9628094" cy="2387600"/>
          </a:xfrm>
        </p:spPr>
        <p:txBody>
          <a:bodyPr/>
          <a:lstStyle/>
          <a:p>
            <a:r>
              <a:rPr lang="zh-TW" altLang="en-US"/>
              <a:t>編輯器與第一個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1340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Myster; TYIC</dc:creator>
  <cp:lastModifiedBy>Myster</cp:lastModifiedBy>
  <cp:revision>255</cp:revision>
  <dcterms:created xsi:type="dcterms:W3CDTF">2024-07-05T16:42:16Z</dcterms:created>
  <dcterms:modified xsi:type="dcterms:W3CDTF">2025-02-11T17:25:14Z</dcterms:modified>
</cp:coreProperties>
</file>