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5047998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788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622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018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2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58" y="1093075"/>
            <a:ext cx="10979084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606458" y="2922960"/>
            <a:ext cx="10979084" cy="361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en-US" altLang="zh-TW"/>
              <a:t>Java 10 </a:t>
            </a:r>
            <a:r>
              <a:rPr lang="zh-TW" altLang="en-US"/>
              <a:t>起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606458" y="2139884"/>
            <a:ext cx="10979084" cy="707886"/>
            <a:chOff x="822534" y="1836827"/>
            <a:chExt cx="10979084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34" y="1836827"/>
              <a:ext cx="10979084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1110403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432958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9757138" y="2696723"/>
              <a:ext cx="175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3870</TotalTime>
  <Words>6842</Words>
  <Application>Microsoft Office PowerPoint</Application>
  <PresentationFormat>寬螢幕</PresentationFormat>
  <Paragraphs>832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Myster;TYIC</dc:creator>
  <cp:lastModifiedBy>Myster</cp:lastModifiedBy>
  <cp:revision>1762</cp:revision>
  <dcterms:created xsi:type="dcterms:W3CDTF">2024-07-05T16:51:58Z</dcterms:created>
  <dcterms:modified xsi:type="dcterms:W3CDTF">2025-02-21T15:03:50Z</dcterms:modified>
</cp:coreProperties>
</file>