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62" r:id="rId15"/>
    <p:sldId id="271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53091206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9576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350131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09944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878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FFFF00"/>
                </a:solidFill>
              </a:rPr>
              <a:t>Java API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中查找：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77547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77547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6014386" y="3208101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77257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由小到大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</a:t>
            </a:r>
            <a:r>
              <a:rPr lang="zh-TW" altLang="en-US" sz="2400">
                <a:solidFill>
                  <a:srgbClr val="00B0F0"/>
                </a:solidFill>
              </a:rPr>
              <a:t>二分搜尋法</a:t>
            </a:r>
            <a:r>
              <a:rPr lang="zh-TW" altLang="en-US" sz="2400"/>
              <a:t>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在大部分程式語言中，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在半開區間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50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800"/>
            <a:ext cx="10515600" cy="4144600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一樣，具有</a:t>
            </a:r>
            <a:r>
              <a:rPr lang="zh-TW" altLang="en-US">
                <a:solidFill>
                  <a:srgbClr val="00B0F0"/>
                </a:solidFill>
              </a:rPr>
              <a:t>不可變性</a:t>
            </a:r>
            <a:r>
              <a:rPr lang="zh-TW" altLang="en-US"/>
              <a:t>，即不可更改內容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1951768-2B78-4D4A-B892-E56CA159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463811"/>
            <a:ext cx="11349318" cy="1549690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，但是沒有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建立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的方式如下：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013501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903794"/>
            <a:ext cx="11349318" cy="2611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，並沒有指定內容，內容為預設值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後不可變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EAADB7C-4B03-43C0-BC93-372192D5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036"/>
            <a:ext cx="105156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若使用第一種</a:t>
            </a:r>
            <a:r>
              <a:rPr lang="en-US" altLang="zh-TW"/>
              <a:t>(</a:t>
            </a:r>
            <a:r>
              <a:rPr lang="zh-TW" altLang="en-US"/>
              <a:t>指定內容</a:t>
            </a:r>
            <a:r>
              <a:rPr lang="en-US" altLang="zh-TW"/>
              <a:t>)</a:t>
            </a:r>
            <a:r>
              <a:rPr lang="zh-TW" altLang="en-US"/>
              <a:t>的方式創建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322941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4152741"/>
            <a:ext cx="10515600" cy="112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，代表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3423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0174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for-each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所以在不需要索引值的情況下，可以使用「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for-each</a:t>
            </a:r>
            <a:r>
              <a:rPr lang="zh-TW" altLang="en-US">
                <a:latin typeface="+mj-lt"/>
              </a:rPr>
              <a:t>」來替代</a:t>
            </a:r>
            <a:endParaRPr lang="zh-TW" altLang="en-US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7841673" y="5151019"/>
            <a:ext cx="3512124" cy="461665"/>
            <a:chOff x="1171307" y="6150062"/>
            <a:chExt cx="3512124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307" y="6150062"/>
              <a:ext cx="3512124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1759</TotalTime>
  <Words>3510</Words>
  <Application>Microsoft Office PowerPoint</Application>
  <PresentationFormat>寬螢幕</PresentationFormat>
  <Paragraphs>220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for-each</vt:lpstr>
      <vt:lpstr>k 維陣列</vt:lpstr>
      <vt:lpstr>陣列工具類別</vt:lpstr>
      <vt:lpstr>不定長度引數</vt:lpstr>
      <vt:lpstr>不定長度引數</vt:lpstr>
      <vt:lpstr>字串</vt:lpstr>
      <vt:lpstr>字串</vt:lpstr>
      <vt:lpstr>隨機</vt:lpstr>
      <vt:lpstr>隨機</vt:lpstr>
      <vt:lpstr>數學</vt:lpstr>
      <vt:lpstr>數學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Myster; TYIC</dc:creator>
  <cp:lastModifiedBy>Myster</cp:lastModifiedBy>
  <cp:revision>659</cp:revision>
  <dcterms:created xsi:type="dcterms:W3CDTF">2024-08-18T12:40:15Z</dcterms:created>
  <dcterms:modified xsi:type="dcterms:W3CDTF">2025-02-10T16:36:20Z</dcterms:modified>
</cp:coreProperties>
</file>