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2025/2/19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018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60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737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0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0_in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87"/>
            <a:ext cx="7264086" cy="5618872"/>
          </a:xfrm>
        </p:spPr>
        <p:txBody>
          <a:bodyPr>
            <a:normAutofit/>
          </a:bodyPr>
          <a:lstStyle/>
          <a:p>
            <a:r>
              <a:rPr lang="zh-TW" altLang="en-US" sz="2400"/>
              <a:t>專案資料夾結構大致如右</a:t>
            </a:r>
            <a:endParaRPr lang="en-US" altLang="zh-TW" sz="2400"/>
          </a:p>
          <a:p>
            <a:r>
              <a:rPr lang="zh-TW" altLang="en-US" sz="2400"/>
              <a:t>其中的 </a:t>
            </a:r>
            <a:r>
              <a:rPr lang="en-US" altLang="zh-TW" sz="2400">
                <a:solidFill>
                  <a:srgbClr val="92D050"/>
                </a:solidFill>
              </a:rPr>
              <a:t>"./src" 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/>
              <a:t>為專案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的主要存放之處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/>
              <a:t>和 </a:t>
            </a:r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en-US" altLang="zh-TW" sz="2400">
                <a:solidFill>
                  <a:srgbClr val="00B0F0"/>
                </a:solidFill>
              </a:rPr>
              <a:t>(module)</a:t>
            </a:r>
          </a:p>
          <a:p>
            <a:r>
              <a:rPr lang="zh-TW" altLang="en-US" sz="2400"/>
              <a:t>每個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各自擁有自己的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為伺服端和客戶端通用程式碼</a:t>
            </a:r>
            <a:endParaRPr lang="en-US" altLang="zh-TW" sz="2400"/>
          </a:p>
          <a:p>
            <a:r>
              <a:rPr lang="zh-TW" altLang="en-US" sz="2400"/>
              <a:t>及所有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en-US" altLang="zh-TW" sz="2400">
                <a:solidFill>
                  <a:srgbClr val="00B0F0"/>
                </a:solidFill>
              </a:rPr>
              <a:t>(resource)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資料</a:t>
            </a:r>
            <a:r>
              <a:rPr lang="en-US" altLang="zh-TW" sz="2400">
                <a:solidFill>
                  <a:srgbClr val="00B0F0"/>
                </a:solidFill>
              </a:rPr>
              <a:t>(data)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為客戶端專屬程式碼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C000"/>
                </a:solidFill>
              </a:rPr>
              <a:t>resources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>
                <a:solidFill>
                  <a:srgbClr val="33CC33"/>
                </a:solidFill>
              </a:rPr>
              <a:t>深綠色</a:t>
            </a:r>
            <a:r>
              <a:rPr lang="zh-TW" altLang="en-US" sz="2400"/>
              <a:t>資料夾和檔案之後會提到</a:t>
            </a:r>
            <a:endParaRPr lang="en-US" altLang="zh-TW" sz="2400"/>
          </a:p>
          <a:p>
            <a:r>
              <a:rPr lang="zh-TW" altLang="en-US" sz="2400">
                <a:solidFill>
                  <a:srgbClr val="FF5001"/>
                </a:solidFill>
              </a:rPr>
              <a:t>紅色</a:t>
            </a:r>
            <a:r>
              <a:rPr lang="zh-TW" altLang="en-US" sz="2400"/>
              <a:t>資料夾和檔案基本上可以不用理會</a:t>
            </a:r>
            <a:endParaRPr lang="en-US" altLang="zh-TW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34349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62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876514" y="690706"/>
            <a:ext cx="4020694" cy="5693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│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  <a:endParaRPr lang="en-US" altLang="zh-TW" sz="1400"/>
          </a:p>
          <a:p>
            <a:r>
              <a:rPr lang="zh-TW" altLang="en-US" sz="1400"/>
              <a:t> 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 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57"/>
            <a:ext cx="10515600" cy="5686252"/>
          </a:xfrm>
        </p:spPr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範例模組 </a:t>
            </a:r>
            <a:r>
              <a:rPr lang="en-US" altLang="zh-TW">
                <a:solidFill>
                  <a:srgbClr val="FFC000"/>
                </a:solidFill>
              </a:rPr>
              <a:t>Github</a:t>
            </a:r>
            <a:r>
              <a:rPr lang="zh-TW" altLang="en-US">
                <a:solidFill>
                  <a:srgbClr val="FFC000"/>
                </a:solidFill>
              </a:rPr>
              <a:t>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每個階段結束會開一個新的分支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可切換不同分支查看不同階段結束後的專案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55279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  <a:p>
            <a:r>
              <a:rPr lang="zh-TW" altLang="en-US"/>
              <a:t>但注意需安裝前置模組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515767"/>
            <a:ext cx="4190432" cy="2135706"/>
            <a:chOff x="2047875" y="4011597"/>
            <a:chExt cx="4190432" cy="21357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98"/>
            <a:stretch/>
          </p:blipFill>
          <p:spPr>
            <a:xfrm>
              <a:off x="2047875" y="4011597"/>
              <a:ext cx="4190432" cy="213570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017"/>
            <a:ext cx="7255598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093799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assets/modid/icon.png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9DF9CD-3AA0-480B-91C4-5B074847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474" y="3209923"/>
            <a:ext cx="2600326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550798"/>
            <a:ext cx="7380472" cy="4098564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表通用，通用程式碼和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主要為客戶端專屬程式碼及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1A9566-C53A-45AD-A0E8-EFE46BD137D7}"/>
              </a:ext>
            </a:extLst>
          </p:cNvPr>
          <p:cNvGrpSpPr/>
          <p:nvPr/>
        </p:nvGrpSpPr>
        <p:grpSpPr>
          <a:xfrm>
            <a:off x="838200" y="3202781"/>
            <a:ext cx="10515600" cy="3344720"/>
            <a:chOff x="838200" y="3202781"/>
            <a:chExt cx="10515600" cy="334472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EC65081-3CF4-4664-88DF-D6FA6FF7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02781"/>
              <a:ext cx="10515600" cy="334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D7D36AF7-ADCB-4A51-8EF3-3F1C7D5A4429}"/>
                </a:ext>
              </a:extLst>
            </p:cNvPr>
            <p:cNvSpPr/>
            <p:nvPr/>
          </p:nvSpPr>
          <p:spPr>
            <a:xfrm>
              <a:off x="10223267" y="6256323"/>
              <a:ext cx="539984" cy="249251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52" y="1679417"/>
            <a:ext cx="4521896" cy="4684490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D6AE2E-2166-4957-ACEF-47BE36B93B04}"/>
              </a:ext>
            </a:extLst>
          </p:cNvPr>
          <p:cNvGrpSpPr/>
          <p:nvPr/>
        </p:nvGrpSpPr>
        <p:grpSpPr>
          <a:xfrm>
            <a:off x="5087037" y="1481297"/>
            <a:ext cx="6731443" cy="5087441"/>
            <a:chOff x="5341990" y="1436032"/>
            <a:chExt cx="6731443" cy="50874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A28AD1B-21E5-4FEA-B9B3-B4A3F04B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0" y="1436032"/>
              <a:ext cx="6731443" cy="5087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E9B60A4-0CFB-4808-AA82-A8A8F9B195AF}"/>
                </a:ext>
              </a:extLst>
            </p:cNvPr>
            <p:cNvGrpSpPr/>
            <p:nvPr/>
          </p:nvGrpSpPr>
          <p:grpSpPr>
            <a:xfrm>
              <a:off x="5434222" y="3653966"/>
              <a:ext cx="2431551" cy="2869507"/>
              <a:chOff x="5434222" y="3506925"/>
              <a:chExt cx="2431551" cy="2869507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7B2998E2-FB4A-42DB-A97F-5F258DAFCDB9}"/>
                  </a:ext>
                </a:extLst>
              </p:cNvPr>
              <p:cNvSpPr/>
              <p:nvPr/>
            </p:nvSpPr>
            <p:spPr>
              <a:xfrm>
                <a:off x="5434222" y="3566085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889BEE9-EFF1-4DFE-9880-4F64D93663C2}"/>
                  </a:ext>
                </a:extLst>
              </p:cNvPr>
              <p:cNvSpPr txBox="1"/>
              <p:nvPr/>
            </p:nvSpPr>
            <p:spPr>
              <a:xfrm>
                <a:off x="6757777" y="35069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模組名稱</a:t>
                </a:r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CEFF2C0-0614-414B-B1B5-87144FBE7E5A}"/>
                  </a:ext>
                </a:extLst>
              </p:cNvPr>
              <p:cNvSpPr/>
              <p:nvPr/>
            </p:nvSpPr>
            <p:spPr>
              <a:xfrm>
                <a:off x="5434222" y="4910698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2DE7C76-ADD2-45F8-B304-D3D7DC148F12}"/>
                  </a:ext>
                </a:extLst>
              </p:cNvPr>
              <p:cNvSpPr txBox="1"/>
              <p:nvPr/>
            </p:nvSpPr>
            <p:spPr>
              <a:xfrm>
                <a:off x="6757777" y="485153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92D050"/>
                    </a:solidFill>
                  </a:rPr>
                  <a:t>套件名稱</a:t>
                </a: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6A4BC78-6D5B-49CE-98EE-24E552AC6F01}"/>
                  </a:ext>
                </a:extLst>
              </p:cNvPr>
              <p:cNvSpPr/>
              <p:nvPr/>
            </p:nvSpPr>
            <p:spPr>
              <a:xfrm>
                <a:off x="5434222" y="6066260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443B220-13AA-4531-A394-52EBCD8524FA}"/>
                  </a:ext>
                </a:extLst>
              </p:cNvPr>
              <p:cNvSpPr txBox="1"/>
              <p:nvPr/>
            </p:nvSpPr>
            <p:spPr>
              <a:xfrm>
                <a:off x="6757777" y="6007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遊戲版本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DD7E-DE35-4869-BFB1-FC49A5A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45A0-9977-40FC-990E-C9ED777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25"/>
            <a:ext cx="10515600" cy="374881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原始碼的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分別會有 </a:t>
            </a:r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ModNameClient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他們分別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net.fabricmc.api.ModInitializer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net.fabricmc.api.ClientModInitializer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並分別實現 </a:t>
            </a:r>
            <a:r>
              <a:rPr lang="en-US" altLang="zh-TW">
                <a:solidFill>
                  <a:srgbClr val="FFC000"/>
                </a:solidFill>
              </a:rPr>
              <a:t>onInitialize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onInitializeClient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當模組被載入時，便會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這兩個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進行模組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</a:t>
            </a:r>
            <a:r>
              <a:rPr lang="zh-TW" altLang="en-US">
                <a:solidFill>
                  <a:srgbClr val="FFC000"/>
                </a:solidFill>
              </a:rPr>
              <a:t>，簡稱 </a:t>
            </a:r>
            <a:r>
              <a:rPr lang="en-US" altLang="zh-TW">
                <a:solidFill>
                  <a:srgbClr val="FFC000"/>
                </a:solidFill>
              </a:rPr>
              <a:t>init)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558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7C26-484B-4FA0-8BE7-499FEBF2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120" cy="1325563"/>
          </a:xfrm>
        </p:spPr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C94E82-D091-4B63-9AA6-E6A2C041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4120" cy="2775772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還有兩個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MOD_ID 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會在之後使用到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D31E3E-7E0A-427B-A82F-C72516D29EEE}"/>
              </a:ext>
            </a:extLst>
          </p:cNvPr>
          <p:cNvGrpSpPr/>
          <p:nvPr/>
        </p:nvGrpSpPr>
        <p:grpSpPr>
          <a:xfrm>
            <a:off x="4542320" y="86881"/>
            <a:ext cx="6811480" cy="4524315"/>
            <a:chOff x="4542320" y="222677"/>
            <a:chExt cx="6811480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6488294-A67A-40E9-BAC4-52FB19CC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20" y="222677"/>
              <a:ext cx="6811480" cy="452431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org.slf4j.LoggerFactory;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logger is used to write text to the console and the log file.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It is considered best practice to use your mod id as the logger's name.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That way, it's clear which mod wrote info, warnings, and errors.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code runs as soon as Minecraft is in a mod-load-ready state.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However, some things (like resources) may still be uninitialized.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Proceed with mild caution.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 Fabric world!"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10AC6F-5110-482C-9A57-66682AAD0951}"/>
                </a:ext>
              </a:extLst>
            </p:cNvPr>
            <p:cNvSpPr txBox="1"/>
            <p:nvPr/>
          </p:nvSpPr>
          <p:spPr>
            <a:xfrm>
              <a:off x="10771589" y="4439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202B3C-772D-440E-B91E-DDE82D95959A}"/>
              </a:ext>
            </a:extLst>
          </p:cNvPr>
          <p:cNvGrpSpPr/>
          <p:nvPr/>
        </p:nvGrpSpPr>
        <p:grpSpPr>
          <a:xfrm>
            <a:off x="838200" y="4601397"/>
            <a:ext cx="10515600" cy="1938992"/>
            <a:chOff x="3182973" y="4737193"/>
            <a:chExt cx="1051560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F5343AA-0275-4A8C-8CE8-DA1604B4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73" y="4737193"/>
              <a:ext cx="10515600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net.fabricmc.api.ClientModInitializer;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entrypoint is suitable for setting up client-specific logic, such as rendering.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92FBAB-657A-4798-B771-97BED31C37E9}"/>
                </a:ext>
              </a:extLst>
            </p:cNvPr>
            <p:cNvSpPr txBox="1"/>
            <p:nvPr/>
          </p:nvSpPr>
          <p:spPr>
            <a:xfrm>
              <a:off x="13116361" y="63684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9279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6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https://github.com/TYSHIC/tyicmod/tree/00_init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902</TotalTime>
  <Words>3183</Words>
  <Application>Microsoft Office PowerPoint</Application>
  <PresentationFormat>寬螢幕</PresentationFormat>
  <Paragraphs>337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TYIC</vt:lpstr>
      <vt:lpstr>Java 專案：前置作業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  <vt:lpstr>初始化器</vt:lpstr>
      <vt:lpstr>初始化器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Myster; TYIC</dc:creator>
  <cp:lastModifiedBy>Myster</cp:lastModifiedBy>
  <cp:revision>800</cp:revision>
  <dcterms:created xsi:type="dcterms:W3CDTF">2025-02-01T15:36:10Z</dcterms:created>
  <dcterms:modified xsi:type="dcterms:W3CDTF">2025-02-19T15:52:15Z</dcterms:modified>
</cp:coreProperties>
</file>