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63312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996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553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0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5D21C-A6BE-47FB-8B0F-9AFB51EB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6235"/>
            <a:ext cx="10668000" cy="3651530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D6302-F778-48B1-86F8-F1789B39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50</TotalTime>
  <Words>40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Java 專案：NBT</vt:lpstr>
      <vt:lpstr>NBT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專案： NBT</dc:title>
  <dc:creator>Myster;TYIC</dc:creator>
  <cp:lastModifiedBy>Myster</cp:lastModifiedBy>
  <cp:revision>16</cp:revision>
  <dcterms:created xsi:type="dcterms:W3CDTF">2025-02-20T16:36:06Z</dcterms:created>
  <dcterms:modified xsi:type="dcterms:W3CDTF">2025-02-21T15:16:20Z</dcterms:modified>
</cp:coreProperties>
</file>