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2024/7/18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指導老師：陳韋叡 組長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程式語言介紹 </a:t>
            </a:r>
            <a:r>
              <a:rPr lang="en-US" altLang="zh-TW"/>
              <a:t>+</a:t>
            </a:r>
            <a:r>
              <a:rPr lang="zh-TW" altLang="en-US"/>
              <a:t> 編輯器介紹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基本資料型態 </a:t>
            </a:r>
            <a:r>
              <a:rPr lang="en-US" altLang="zh-TW"/>
              <a:t>+</a:t>
            </a:r>
            <a:r>
              <a:rPr lang="zh-TW" altLang="en-US"/>
              <a:t> 基本輸入輸出 </a:t>
            </a:r>
            <a:r>
              <a:rPr lang="en-US" altLang="zh-TW"/>
              <a:t>+ IntelliJ IDEA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條件 </a:t>
            </a:r>
            <a:r>
              <a:rPr lang="en-US" altLang="zh-TW"/>
              <a:t>+</a:t>
            </a:r>
            <a:r>
              <a:rPr lang="zh-TW" altLang="en-US"/>
              <a:t> 迴圈 </a:t>
            </a:r>
            <a:r>
              <a:rPr lang="en-US" altLang="zh-TW"/>
              <a:t>+</a:t>
            </a:r>
            <a:r>
              <a:rPr lang="zh-TW" altLang="en-US"/>
              <a:t> 方法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OOP</a:t>
            </a:r>
            <a:r>
              <a:rPr lang="zh-TW" altLang="en-US"/>
              <a:t> 介紹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Interface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try-catch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Exception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JRE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JDK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虛擬機介紹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電腦結構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串流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485</TotalTime>
  <Words>150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01_基本事項+程式語言介紹</dc:title>
  <dc:creator>TYIC</dc:creator>
  <cp:lastModifiedBy>Jacky Chiu</cp:lastModifiedBy>
  <cp:revision>101</cp:revision>
  <dcterms:created xsi:type="dcterms:W3CDTF">2024-04-26T12:14:03Z</dcterms:created>
  <dcterms:modified xsi:type="dcterms:W3CDTF">2024-07-18T15:35:39Z</dcterms:modified>
</cp:coreProperties>
</file>