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77DBB"/>
    <a:srgbClr val="99CCFF"/>
    <a:srgbClr val="C68869"/>
    <a:srgbClr val="BCBEC4"/>
    <a:srgbClr val="CCFFCC"/>
    <a:srgbClr val="6AAB73"/>
    <a:srgbClr val="FFCC66"/>
    <a:srgbClr val="3F3F3F"/>
    <a:srgbClr val="B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0499" autoAdjust="0"/>
  </p:normalViewPr>
  <p:slideViewPr>
    <p:cSldViewPr snapToGrid="0">
      <p:cViewPr>
        <p:scale>
          <a:sx n="100" d="100"/>
          <a:sy n="100" d="100"/>
        </p:scale>
        <p:origin x="97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upload.wikimedia.org/wikipedia/commons/1/1b/Linux_Distribution_Timeline.sv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295997"/>
            <a:ext cx="11088024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695522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第一種是只宣告變數，沒有初始化</a:t>
            </a:r>
            <a:r>
              <a:rPr lang="en-US" altLang="zh-TW" sz="2400"/>
              <a:t>(initialization)</a:t>
            </a:r>
            <a:r>
              <a:rPr lang="zh-TW" altLang="en-US" sz="2400"/>
              <a:t>，使用前必須初始化</a:t>
            </a:r>
            <a:endParaRPr lang="en-US" altLang="zh-TW" sz="2400"/>
          </a:p>
          <a:p>
            <a:r>
              <a:rPr lang="zh-TW" altLang="en-US" sz="2400"/>
              <a:t>第二種是宣告變數，並初始化變數，且值的資料型別必須和變數相同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5019290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5019552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818771"/>
            <a:ext cx="11088023" cy="830997"/>
            <a:chOff x="481853" y="1775272"/>
            <a:chExt cx="1108802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108802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若變數還沒有初始化，則這行就是初始化變數</a:t>
            </a:r>
            <a:endParaRPr lang="en-US" altLang="zh-TW"/>
          </a:p>
          <a:p>
            <a:r>
              <a:rPr lang="zh-TW" altLang="en-US"/>
              <a:t>若變數已初始化，則這行就是重新賦值給變數，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賦值可以是表達式</a:t>
            </a:r>
            <a:r>
              <a:rPr lang="en-US" altLang="zh-TW"/>
              <a:t>(expression)</a:t>
            </a:r>
            <a:r>
              <a:rPr lang="zh-TW" altLang="en-US"/>
              <a:t>也可以是表達陳述式。舉例：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有些只能當表達式，而有些只能當陳述式，而有些兩個都可以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但這裡作為表達陳述式，所以單獨成一行且結尾有分號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中，只有一種三元運算，格式如下：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若要將字元 </a:t>
            </a:r>
            <a:r>
              <a:rPr lang="en-US" altLang="zh-TW"/>
              <a:t>'0'</a:t>
            </a:r>
            <a:r>
              <a:rPr lang="zh-TW" altLang="en-US"/>
              <a:t> 到 </a:t>
            </a:r>
            <a:r>
              <a:rPr lang="en-US" altLang="zh-TW"/>
              <a:t>'9' </a:t>
            </a:r>
            <a:r>
              <a:rPr lang="zh-TW" altLang="en-US"/>
              <a:t>轉換成整數</a:t>
            </a:r>
            <a:endParaRPr lang="en-US" altLang="zh-TW"/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48</a:t>
            </a:r>
            <a:r>
              <a:rPr lang="zh-TW" altLang="en-US"/>
              <a:t> 為 </a:t>
            </a:r>
            <a:r>
              <a:rPr lang="en-US" altLang="zh-TW"/>
              <a:t>'0'</a:t>
            </a:r>
            <a:r>
              <a:rPr lang="zh-TW" altLang="en-US"/>
              <a:t> 開始依序到 </a:t>
            </a:r>
            <a:r>
              <a:rPr lang="en-US" altLang="zh-TW"/>
              <a:t>57 </a:t>
            </a:r>
            <a:r>
              <a:rPr lang="zh-TW" altLang="en-US"/>
              <a:t>為 </a:t>
            </a:r>
            <a:r>
              <a:rPr lang="en-US" altLang="zh-TW"/>
              <a:t>'9'</a:t>
            </a:r>
          </a:p>
          <a:p>
            <a:r>
              <a:rPr lang="zh-TW" altLang="en-US"/>
              <a:t>所以只要將字元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 </a:t>
            </a:r>
            <a:r>
              <a:rPr lang="zh-TW" altLang="en-US"/>
              <a:t>減掉 </a:t>
            </a:r>
            <a:r>
              <a:rPr lang="en-US" altLang="zh-TW"/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</a:t>
            </a:r>
            <a:endParaRPr lang="en-US" altLang="zh-TW"/>
          </a:p>
          <a:p>
            <a:r>
              <a:rPr lang="zh-TW" altLang="en-US"/>
              <a:t>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而不是使用相等運算</a:t>
            </a:r>
            <a:r>
              <a:rPr lang="en-US" altLang="zh-TW"/>
              <a:t>(==</a:t>
            </a:r>
            <a:r>
              <a:rPr lang="zh-TW" altLang="en-US"/>
              <a:t>、</a:t>
            </a:r>
            <a:r>
              <a:rPr lang="en-US" altLang="zh-TW"/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9D62A-59B0-413C-8AB8-4D45894F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41C5CE-EC9E-4EE0-B2E0-80F2C6616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516"/>
          <a:stretch/>
        </p:blipFill>
        <p:spPr>
          <a:xfrm>
            <a:off x="161925" y="-14994"/>
            <a:ext cx="11868150" cy="6507869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44770" y="2457450"/>
            <a:ext cx="769929" cy="3987800"/>
          </a:xfrm>
          <a:prstGeom prst="roundRect">
            <a:avLst>
              <a:gd name="adj" fmla="val 11681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38795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>
                <a:solidFill>
                  <a:schemeClr val="bg1"/>
                </a:solidFill>
              </a:rPr>
              <a:t>Apple</a:t>
            </a:r>
          </a:p>
          <a:p>
            <a:pPr algn="ctr"/>
            <a:r>
              <a:rPr lang="zh-TW" altLang="en-US" sz="1600">
                <a:solidFill>
                  <a:schemeClr val="bg1"/>
                </a:solidFill>
              </a:rPr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63131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4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>
                  <a:solidFill>
                    <a:schemeClr val="bg2"/>
                  </a:solidFill>
                </a:rPr>
                <a:t>Linux</a:t>
              </a:r>
            </a:p>
            <a:p>
              <a:pPr algn="ctr"/>
              <a:r>
                <a:rPr lang="zh-TW" altLang="en-US" sz="1600">
                  <a:solidFill>
                    <a:schemeClr val="bg2"/>
                  </a:solidFill>
                </a:rPr>
                <a:t>家族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3340</TotalTime>
  <Words>6880</Words>
  <Application>Microsoft Office PowerPoint</Application>
  <PresentationFormat>寬螢幕</PresentationFormat>
  <Paragraphs>832</Paragraphs>
  <Slides>53</Slides>
  <Notes>12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表達式與表達陳述式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跳脫字元(Escape character)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1598</cp:revision>
  <dcterms:created xsi:type="dcterms:W3CDTF">2024-07-05T16:51:58Z</dcterms:created>
  <dcterms:modified xsi:type="dcterms:W3CDTF">2024-07-18T15:03:30Z</dcterms:modified>
</cp:coreProperties>
</file>