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32"/>
            <a:ext cx="10515600" cy="2616386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與表達陳述式和宣告陳述式不同的是，流程控制陳述式不用分號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8247529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944852" y="60623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8247529" y="4691416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944852" y="501458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8247530" y="3659080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944851" y="398224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8247530" y="2626744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944852" y="29652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8247530" y="1594408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944852" y="193146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5" y="1599545"/>
            <a:ext cx="7530354" cy="4770537"/>
            <a:chOff x="466165" y="1599545"/>
            <a:chExt cx="7530354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5" y="1599545"/>
              <a:ext cx="7530354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736301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324" y="1603301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262979"/>
            <a:chOff x="5318173" y="1067524"/>
            <a:chExt cx="6035627" cy="526297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1067524"/>
              <a:ext cx="6035627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59919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1067524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4869" cy="3323987"/>
            <a:chOff x="398930" y="3285761"/>
            <a:chExt cx="10954869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728</TotalTime>
  <Words>1182</Words>
  <Application>Microsoft Office PowerPoint</Application>
  <PresentationFormat>寬螢幕</PresentationFormat>
  <Paragraphs>70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126</cp:revision>
  <dcterms:created xsi:type="dcterms:W3CDTF">2024-07-12T16:14:45Z</dcterms:created>
  <dcterms:modified xsi:type="dcterms:W3CDTF">2024-07-18T16:10:49Z</dcterms:modified>
</cp:coreProperties>
</file>