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4713616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9390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1082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2271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6C44-B37E-4D5D-AD8E-8A6034F45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86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.kernel.org/pub/scm/git/git.git/plain/README?id=e83c5163316f89bfbde7d9ab23ca2e25604af29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35EA9-0930-4274-AD84-F3C03944A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與 </a:t>
            </a:r>
            <a:r>
              <a:rPr lang="en-US" altLang="zh-TW"/>
              <a:t>Github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FD64E7-FAE0-4E0E-BE3B-1A6B843A9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97918185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0780D-B31B-4D08-8CCF-770A03F3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5905E40-5B0B-4118-83F1-F7606A0A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是個</a:t>
            </a:r>
            <a:r>
              <a:rPr lang="zh-TW" altLang="en-US">
                <a:solidFill>
                  <a:srgbClr val="00B0F0"/>
                </a:solidFill>
              </a:rPr>
              <a:t>版本控制系統</a:t>
            </a:r>
            <a:r>
              <a:rPr lang="en-US" altLang="zh-TW">
                <a:solidFill>
                  <a:srgbClr val="00B0F0"/>
                </a:solidFill>
              </a:rPr>
              <a:t>(Version Control System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VCS)</a:t>
            </a:r>
          </a:p>
          <a:p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/>
              <a:t>是由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Linux </a:t>
            </a:r>
            <a:r>
              <a:rPr lang="zh-TW" altLang="en-US"/>
              <a:t>之父</a:t>
            </a:r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/>
              <a:t>開發</a:t>
            </a:r>
            <a:endParaRPr lang="en-US" altLang="zh-TW"/>
          </a:p>
          <a:p>
            <a:r>
              <a:rPr lang="zh-TW" altLang="en-US"/>
              <a:t>開發的目的就是用來管理 </a:t>
            </a:r>
            <a:r>
              <a:rPr lang="en-US" altLang="zh-TW">
                <a:solidFill>
                  <a:srgbClr val="00B0F0"/>
                </a:solidFill>
              </a:rPr>
              <a:t>Linux</a:t>
            </a:r>
            <a:r>
              <a:rPr lang="en-US" altLang="zh-TW"/>
              <a:t> </a:t>
            </a:r>
            <a:r>
              <a:rPr lang="zh-TW" altLang="en-US"/>
              <a:t>的程式碼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版本控制系統</a:t>
            </a:r>
            <a:r>
              <a:rPr lang="zh-TW" altLang="en-US"/>
              <a:t>，顧名思義，就是能控制版本</a:t>
            </a:r>
            <a:endParaRPr lang="en-US" altLang="zh-TW"/>
          </a:p>
          <a:p>
            <a:r>
              <a:rPr lang="zh-TW" altLang="en-US"/>
              <a:t>每筆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en-US" altLang="zh-TW">
                <a:solidFill>
                  <a:srgbClr val="00B0F0"/>
                </a:solidFill>
              </a:rPr>
              <a:t>(commit)</a:t>
            </a:r>
            <a:r>
              <a:rPr lang="zh-TW" altLang="en-US"/>
              <a:t>都會被紀錄下來，隨時可檢視和</a:t>
            </a:r>
            <a:r>
              <a:rPr lang="zh-TW" altLang="en-US">
                <a:solidFill>
                  <a:srgbClr val="FFC000"/>
                </a:solidFill>
              </a:rPr>
              <a:t>復原</a:t>
            </a:r>
            <a:r>
              <a:rPr lang="en-US" altLang="zh-TW">
                <a:solidFill>
                  <a:srgbClr val="FFC000"/>
                </a:solidFill>
              </a:rPr>
              <a:t>(revert)</a:t>
            </a:r>
          </a:p>
          <a:p>
            <a:r>
              <a:rPr lang="zh-TW" altLang="en-US"/>
              <a:t>也可以建立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en-US" altLang="zh-TW">
                <a:solidFill>
                  <a:srgbClr val="00B0F0"/>
                </a:solidFill>
              </a:rPr>
              <a:t>(branch)</a:t>
            </a:r>
            <a:r>
              <a:rPr lang="zh-TW" altLang="en-US"/>
              <a:t>，進行獨立修改</a:t>
            </a:r>
            <a:endParaRPr lang="en-US" altLang="zh-TW"/>
          </a:p>
          <a:p>
            <a:r>
              <a:rPr lang="zh-TW" altLang="en-US"/>
              <a:t>並在必要時將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en-US" altLang="zh-TW">
                <a:solidFill>
                  <a:srgbClr val="FFC000"/>
                </a:solidFill>
              </a:rPr>
              <a:t>(merge)</a:t>
            </a:r>
          </a:p>
        </p:txBody>
      </p:sp>
    </p:spTree>
    <p:extLst>
      <p:ext uri="{BB962C8B-B14F-4D97-AF65-F5344CB8AC3E}">
        <p14:creationId xmlns:p14="http://schemas.microsoft.com/office/powerpoint/2010/main" val="26844423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2A862-E179-42C4-BC83-75B1188D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7FD445-DE5C-4F07-BEDA-3FC9C28F6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693"/>
            <a:ext cx="10515600" cy="579797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的第一版 </a:t>
            </a:r>
            <a:r>
              <a:rPr lang="en-US" altLang="zh-TW">
                <a:solidFill>
                  <a:srgbClr val="00B0F0"/>
                </a:solidFill>
              </a:rPr>
              <a:t>README(</a:t>
            </a:r>
            <a:r>
              <a:rPr lang="zh-TW" altLang="en-US">
                <a:solidFill>
                  <a:srgbClr val="00B0F0"/>
                </a:solidFill>
              </a:rPr>
              <a:t>讀我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 </a:t>
            </a:r>
            <a:r>
              <a:rPr lang="zh-TW" altLang="en-US"/>
              <a:t>中寫道：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24F478-A90E-434C-8648-38F181103765}"/>
              </a:ext>
            </a:extLst>
          </p:cNvPr>
          <p:cNvSpPr txBox="1"/>
          <p:nvPr/>
        </p:nvSpPr>
        <p:spPr>
          <a:xfrm>
            <a:off x="838200" y="1599491"/>
            <a:ext cx="10515600" cy="48090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1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GIT - the stupid content tracker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"git" can mean anything, depending on your mood.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random three-letter combination that is pronounceable,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and not</a:t>
            </a:r>
            <a:r>
              <a:rPr kumimoji="0" lang="zh-TW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actually used by any common UNIX command.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The fact that it is a</a:t>
            </a:r>
            <a:r>
              <a:rPr kumimoji="0" lang="zh-TW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mispronounciation of "get" may or may not be relevant.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stupid. contemptible and despicable. simple. Take your pick from the dictionary of slang.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"global information tracker": you're in a good mood, and it actually works for you.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Angels sing, and a light suddenly fills the room. 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"goddamn idiotic truckload of sh*t": when it breaks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This is a stupid (but extremely fast) directory content manager.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It doesn't do a whole lot, but what it _does_ do is track directory contents efficiently.</a:t>
            </a:r>
          </a:p>
          <a:p>
            <a:pPr marL="0" marR="0" lvl="0" indent="0" algn="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-</a:t>
            </a:r>
            <a:r>
              <a:rPr kumimoji="0" lang="zh-TW" altLang="en-US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Linus Torvalds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D03070A-B664-4559-A447-42880EBE0E79}"/>
              </a:ext>
            </a:extLst>
          </p:cNvPr>
          <p:cNvGrpSpPr/>
          <p:nvPr/>
        </p:nvGrpSpPr>
        <p:grpSpPr>
          <a:xfrm>
            <a:off x="8377620" y="1038691"/>
            <a:ext cx="2931355" cy="430305"/>
            <a:chOff x="7570590" y="5784663"/>
            <a:chExt cx="2931355" cy="430305"/>
          </a:xfrm>
        </p:grpSpPr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15F59A4-AB1D-4B57-913A-7356CB004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590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07BF9F4-A354-41CE-B2BB-589DF0884414}"/>
                </a:ext>
              </a:extLst>
            </p:cNvPr>
            <p:cNvSpPr txBox="1"/>
            <p:nvPr/>
          </p:nvSpPr>
          <p:spPr>
            <a:xfrm>
              <a:off x="8000895" y="5815149"/>
              <a:ext cx="250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Git </a:t>
              </a:r>
              <a:r>
                <a:rPr lang="zh-TW" altLang="en-US"/>
                <a:t>的第一版 </a:t>
              </a:r>
              <a:r>
                <a:rPr lang="en-US" altLang="zh-TW"/>
                <a:t>README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582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2464C-E0D2-4805-A702-8DF1EC7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Github 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0B3F3F-8A31-4551-B156-1B7D9A55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時，需要有地方可以存放檔案</a:t>
            </a:r>
            <a:endParaRPr lang="en-US" altLang="zh-TW"/>
          </a:p>
          <a:p>
            <a:r>
              <a:rPr lang="zh-TW" altLang="en-US"/>
              <a:t>而當今最常見的就是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zh-TW" altLang="en-US"/>
              <a:t>，網站為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除了提供</a:t>
            </a:r>
            <a:r>
              <a:rPr lang="zh-TW" altLang="en-US">
                <a:solidFill>
                  <a:srgbClr val="00B0F0"/>
                </a:solidFill>
              </a:rPr>
              <a:t>倉庫</a:t>
            </a:r>
            <a:r>
              <a:rPr lang="en-US" altLang="zh-TW">
                <a:solidFill>
                  <a:srgbClr val="00B0F0"/>
                </a:solidFill>
              </a:rPr>
              <a:t>(repository)</a:t>
            </a:r>
            <a:r>
              <a:rPr lang="zh-TW" altLang="en-US"/>
              <a:t>服務供檔案存取外</a:t>
            </a:r>
            <a:endParaRPr lang="en-US" altLang="zh-TW"/>
          </a:p>
          <a:p>
            <a:r>
              <a:rPr lang="zh-TW" altLang="en-US"/>
              <a:t>還提供了</a:t>
            </a:r>
            <a:r>
              <a:rPr lang="zh-TW" altLang="en-US">
                <a:solidFill>
                  <a:srgbClr val="00B0F0"/>
                </a:solidFill>
              </a:rPr>
              <a:t>問題</a:t>
            </a:r>
            <a:r>
              <a:rPr lang="en-US" altLang="zh-TW">
                <a:solidFill>
                  <a:srgbClr val="00B0F0"/>
                </a:solidFill>
              </a:rPr>
              <a:t>(issue)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動作</a:t>
            </a:r>
            <a:r>
              <a:rPr lang="en-US" altLang="zh-TW">
                <a:solidFill>
                  <a:srgbClr val="00B0F0"/>
                </a:solidFill>
              </a:rPr>
              <a:t>(action)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維基</a:t>
            </a:r>
            <a:r>
              <a:rPr lang="en-US" altLang="zh-TW">
                <a:solidFill>
                  <a:srgbClr val="00B0F0"/>
                </a:solidFill>
              </a:rPr>
              <a:t>(wiki)</a:t>
            </a:r>
          </a:p>
          <a:p>
            <a:r>
              <a:rPr lang="zh-TW" altLang="en-US">
                <a:solidFill>
                  <a:srgbClr val="00B0F0"/>
                </a:solidFill>
              </a:rPr>
              <a:t>分叉</a:t>
            </a:r>
            <a:r>
              <a:rPr lang="en-US" altLang="zh-TW">
                <a:solidFill>
                  <a:srgbClr val="00B0F0"/>
                </a:solidFill>
              </a:rPr>
              <a:t>(fork)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en-US" altLang="zh-TW">
                <a:solidFill>
                  <a:srgbClr val="00B0F0"/>
                </a:solidFill>
              </a:rPr>
              <a:t>(pull request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pr)</a:t>
            </a:r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Github </a:t>
            </a:r>
            <a:r>
              <a:rPr lang="zh-TW" altLang="en-US"/>
              <a:t>相比直接使用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</a:p>
          <a:p>
            <a:r>
              <a:rPr lang="zh-TW" altLang="en-US"/>
              <a:t>更著重在一個網路上的第三者參與或貢獻該倉庫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倉庫</a:t>
            </a:r>
            <a:r>
              <a:rPr lang="zh-TW" altLang="en-US"/>
              <a:t>擁有者則可以很方便的管理他人貢獻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82084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B30FC-3138-4EA2-9F75-77737F7E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帳號註冊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E92BC6-4936-45D1-8F05-A06F9C24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660"/>
            <a:ext cx="10515600" cy="1530467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帳號註冊非常簡單</a:t>
            </a:r>
            <a:endParaRPr lang="en-US" altLang="zh-TW"/>
          </a:p>
          <a:p>
            <a:r>
              <a:rPr lang="zh-TW" altLang="en-US"/>
              <a:t>只要在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altLang="zh-TW"/>
              <a:t> </a:t>
            </a:r>
            <a:r>
              <a:rPr lang="zh-TW" altLang="en-US"/>
              <a:t>首頁右上方選擇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Sign up</a:t>
            </a:r>
            <a:r>
              <a:rPr lang="en-US" altLang="zh-TW"/>
              <a:t>"</a:t>
            </a:r>
          </a:p>
          <a:p>
            <a:r>
              <a:rPr lang="zh-TW" altLang="en-US"/>
              <a:t>接著依照指示即可完成註冊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731C0A-CFF2-445B-94A0-15FD9E02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585127"/>
            <a:ext cx="8839200" cy="406743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A5545B4-2B5F-4A3F-B7C7-B08CDE6BA5D3}"/>
              </a:ext>
            </a:extLst>
          </p:cNvPr>
          <p:cNvSpPr/>
          <p:nvPr/>
        </p:nvSpPr>
        <p:spPr>
          <a:xfrm>
            <a:off x="9843247" y="2662238"/>
            <a:ext cx="564777" cy="2781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1849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F05997-0A98-4DB5-A561-D8C673B2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倉庫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93C1C-1185-4D2F-AEA7-BA2EDFAA8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點選右上方頭像即會出現右方導覽欄</a:t>
            </a:r>
            <a:endParaRPr lang="en-US" altLang="zh-TW"/>
          </a:p>
          <a:p>
            <a:r>
              <a:rPr lang="zh-TW" altLang="en-US"/>
              <a:t>從右方導覽欄點選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Your repositories</a:t>
            </a:r>
            <a:r>
              <a:rPr lang="en-US" altLang="zh-TW"/>
              <a:t>"</a:t>
            </a:r>
          </a:p>
          <a:p>
            <a:r>
              <a:rPr lang="zh-TW" altLang="en-US"/>
              <a:t>即會顯示自己的所有</a:t>
            </a:r>
            <a:r>
              <a:rPr lang="zh-TW" altLang="en-US">
                <a:solidFill>
                  <a:srgbClr val="00B0F0"/>
                </a:solidFill>
              </a:rPr>
              <a:t>倉庫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9FD0C4E-1763-4877-8A04-ADD6395900E8}"/>
              </a:ext>
            </a:extLst>
          </p:cNvPr>
          <p:cNvGrpSpPr/>
          <p:nvPr/>
        </p:nvGrpSpPr>
        <p:grpSpPr>
          <a:xfrm>
            <a:off x="8390965" y="260797"/>
            <a:ext cx="2843938" cy="6336406"/>
            <a:chOff x="8390965" y="260797"/>
            <a:chExt cx="2843938" cy="633640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E183A22-83B1-4888-B101-1E286C479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52"/>
            <a:stretch/>
          </p:blipFill>
          <p:spPr>
            <a:xfrm>
              <a:off x="8390965" y="260797"/>
              <a:ext cx="2843938" cy="6336406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14C8B010-D5B0-43FF-B1CB-BABB84C8FC03}"/>
                </a:ext>
              </a:extLst>
            </p:cNvPr>
            <p:cNvSpPr/>
            <p:nvPr/>
          </p:nvSpPr>
          <p:spPr>
            <a:xfrm>
              <a:off x="8498541" y="1654828"/>
              <a:ext cx="1362635" cy="21879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501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120</TotalTime>
  <Words>430</Words>
  <Application>Microsoft Office PowerPoint</Application>
  <PresentationFormat>寬螢幕</PresentationFormat>
  <Paragraphs>47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Consolas</vt:lpstr>
      <vt:lpstr>Times New Roman</vt:lpstr>
      <vt:lpstr>TYIC</vt:lpstr>
      <vt:lpstr>Git 與 Github</vt:lpstr>
      <vt:lpstr>Git</vt:lpstr>
      <vt:lpstr>Git</vt:lpstr>
      <vt:lpstr>Github </vt:lpstr>
      <vt:lpstr>Github 帳號註冊</vt:lpstr>
      <vt:lpstr>倉庫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16_Git 與 Github</dc:title>
  <dc:creator>TYIC</dc:creator>
  <cp:lastModifiedBy>Jacky Chiu</cp:lastModifiedBy>
  <cp:revision>108</cp:revision>
  <dcterms:created xsi:type="dcterms:W3CDTF">2024-09-09T15:25:37Z</dcterms:created>
  <dcterms:modified xsi:type="dcterms:W3CDTF">2024-09-10T15:14:25Z</dcterms:modified>
</cp:coreProperties>
</file>