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2025/3/27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88974544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6314748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8265953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670451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242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92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527426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4031072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4540243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5043126"/>
            <a:ext cx="10515600" cy="1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  <a:r>
              <a:rPr lang="zh-TW" altLang="en-US"/>
              <a:t>，所以該套件內的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皆可直接使用，如：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2029552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526666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9DA4416-F47B-4FFC-A623-3229081679F3}"/>
              </a:ext>
            </a:extLst>
          </p:cNvPr>
          <p:cNvGrpSpPr/>
          <p:nvPr/>
        </p:nvGrpSpPr>
        <p:grpSpPr>
          <a:xfrm>
            <a:off x="838200" y="3528186"/>
            <a:ext cx="10515600" cy="488825"/>
            <a:chOff x="838201" y="2331089"/>
            <a:chExt cx="10591799" cy="48882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463E2E48-F586-4922-86B9-75298F38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static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靜態欄位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BE22EEB-D914-4009-B09F-46ADE9A1F02B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F7A2ED7-B91B-46D6-BB06-DCC48ED08413}"/>
              </a:ext>
            </a:extLst>
          </p:cNvPr>
          <p:cNvSpPr txBox="1">
            <a:spLocks/>
          </p:cNvSpPr>
          <p:nvPr/>
        </p:nvSpPr>
        <p:spPr>
          <a:xfrm>
            <a:off x="838200" y="3030312"/>
            <a:ext cx="3441192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</a:p>
        </p:txBody>
      </p: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839-1AE1-4FDB-930D-28A768CB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823D9AC-2BDF-4FC4-9800-76B3A00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9" y="2694305"/>
            <a:ext cx="3413950" cy="2142871"/>
          </a:xfrm>
        </p:spPr>
        <p:txBody>
          <a:bodyPr>
            <a:normAutofit/>
          </a:bodyPr>
          <a:lstStyle/>
          <a:p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存取權限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只能擴大而不能縮小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否則會編譯失敗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50B0A-B48D-4E28-892A-6B7F93B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編譯失敗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BF9F64-4955-49AC-9598-861B2FCF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9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成功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ublic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2272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1249</TotalTime>
  <Words>1324</Words>
  <Application>Microsoft Office PowerPoint</Application>
  <PresentationFormat>寬螢幕</PresentationFormat>
  <Paragraphs>92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Consolas</vt:lpstr>
      <vt:lpstr>JetBrains Mono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Myster; TYIC</dc:creator>
  <cp:lastModifiedBy>Myster</cp:lastModifiedBy>
  <cp:revision>267</cp:revision>
  <dcterms:created xsi:type="dcterms:W3CDTF">2024-08-15T02:15:02Z</dcterms:created>
  <dcterms:modified xsi:type="dcterms:W3CDTF">2025-03-26T16:03:08Z</dcterms:modified>
</cp:coreProperties>
</file>