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18792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021433"/>
            <a:ext cx="10851776" cy="3720898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/>
              <a:t>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都可以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</a:t>
            </a:r>
            <a:endParaRPr lang="en-US" altLang="zh-TW" sz="2400"/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合稱為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742331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742331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61026"/>
            <a:ext cx="5014025" cy="2585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數字為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、布林為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3946349"/>
            <a:ext cx="5014024" cy="2585323"/>
            <a:chOff x="362812" y="2384571"/>
            <a:chExt cx="5014024" cy="2585323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384571"/>
              <a:ext cx="5014024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85621" y="4600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1997</TotalTime>
  <Words>2838</Words>
  <Application>Microsoft Office PowerPoint</Application>
  <PresentationFormat>寬螢幕</PresentationFormat>
  <Paragraphs>225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766</cp:revision>
  <dcterms:created xsi:type="dcterms:W3CDTF">2024-07-28T02:29:47Z</dcterms:created>
  <dcterms:modified xsi:type="dcterms:W3CDTF">2024-09-20T14:26:39Z</dcterms:modified>
</cp:coreProperties>
</file>