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68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2024/7/29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6406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142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876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722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0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8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587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64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2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method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方法和全域變數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612561"/>
            <a:ext cx="10954870" cy="46672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是完全</a:t>
            </a:r>
            <a:r>
              <a:rPr lang="zh-TW" altLang="en-US">
                <a:solidFill>
                  <a:srgbClr val="FFFF00"/>
                </a:solidFill>
              </a:rPr>
              <a:t>物件導向程式語言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722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4F07A39-9E5F-4E80-89B3-DCCABFC9720A}"/>
              </a:ext>
            </a:extLst>
          </p:cNvPr>
          <p:cNvGrpSpPr/>
          <p:nvPr/>
        </p:nvGrpSpPr>
        <p:grpSpPr>
          <a:xfrm>
            <a:off x="838199" y="3477323"/>
            <a:ext cx="10515600" cy="923330"/>
            <a:chOff x="838199" y="2334827"/>
            <a:chExt cx="10515600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CE01B852-37D7-4F14-8CC9-B6A9D9481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4827"/>
              <a:ext cx="10515600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47F96B4-40FC-4631-BE41-121685C86047}"/>
                </a:ext>
              </a:extLst>
            </p:cNvPr>
            <p:cNvSpPr txBox="1"/>
            <p:nvPr/>
          </p:nvSpPr>
          <p:spPr>
            <a:xfrm>
              <a:off x="10720292" y="291960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5AF9468-8D6B-461C-BEE2-C883DC3847FE}"/>
              </a:ext>
            </a:extLst>
          </p:cNvPr>
          <p:cNvSpPr txBox="1">
            <a:spLocks/>
          </p:cNvSpPr>
          <p:nvPr/>
        </p:nvSpPr>
        <p:spPr>
          <a:xfrm>
            <a:off x="838199" y="2507827"/>
            <a:ext cx="10515601" cy="101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返回值型別還可以填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>
                <a:latin typeface="+mj-lt"/>
              </a:rPr>
              <a:t>表示不回傳東西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方法定義還可以加上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和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static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143F9C7-3B99-48CD-98F8-250C68057829}"/>
              </a:ext>
            </a:extLst>
          </p:cNvPr>
          <p:cNvGrpSpPr/>
          <p:nvPr/>
        </p:nvGrpSpPr>
        <p:grpSpPr>
          <a:xfrm>
            <a:off x="838199" y="1496009"/>
            <a:ext cx="10515600" cy="1015663"/>
            <a:chOff x="838199" y="2288661"/>
            <a:chExt cx="10515600" cy="1015663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8A7C51C8-36B1-4883-8245-695CA90B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288661"/>
              <a:ext cx="10515600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函式名稱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29619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425470"/>
            <a:ext cx="10515601" cy="2129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有三種可以填，或是可以不填</a:t>
            </a:r>
            <a:endParaRPr lang="en-US" altLang="zh-TW">
              <a:latin typeface="+mj-lt"/>
            </a:endParaRPr>
          </a:p>
          <a:p>
            <a:r>
              <a:rPr lang="en-US" altLang="zh-TW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>
                <a:latin typeface="+mj-lt"/>
              </a:rPr>
              <a:t>表示是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靜態的</a:t>
            </a:r>
            <a:r>
              <a:rPr lang="zh-TW" altLang="en-US">
                <a:latin typeface="+mj-lt"/>
              </a:rPr>
              <a:t>，可以不填表示是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動態的</a:t>
            </a:r>
            <a:endParaRPr lang="en-US" altLang="zh-TW">
              <a:solidFill>
                <a:srgbClr val="FFFF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本次只會介紹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不填、有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static</a:t>
            </a:r>
            <a:r>
              <a:rPr lang="zh-TW" altLang="en-US">
                <a:solidFill>
                  <a:srgbClr val="CF8E6D"/>
                </a:solidFill>
                <a:latin typeface="+mj-lt"/>
              </a:rPr>
              <a:t> </a:t>
            </a:r>
            <a:r>
              <a:rPr lang="zh-TW" altLang="en-US">
                <a:latin typeface="+mj-lt"/>
              </a:rPr>
              <a:t>的情況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其餘情況之後會再介紹</a:t>
            </a:r>
            <a:endParaRPr lang="en-US" altLang="zh-TW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/>
              <a:t>呼叫方法就是傳入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並執行方法中的陳述式</a:t>
            </a:r>
            <a:endParaRPr lang="en-US" altLang="zh-TW"/>
          </a:p>
          <a:p>
            <a:r>
              <a:rPr lang="zh-TW" altLang="en-US"/>
              <a:t>然後方法會回傳結果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就是個變數</a:t>
            </a:r>
            <a:endParaRPr lang="en-US" altLang="zh-TW"/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/>
              <a:t>變數能做的事</a:t>
            </a:r>
            <a:endParaRPr lang="en-US" altLang="zh-TW"/>
          </a:p>
          <a:p>
            <a:r>
              <a:rPr lang="zh-TW" altLang="en-US"/>
              <a:t>且其作用域為該方法內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6170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2194112" y="2345686"/>
            <a:ext cx="7803776" cy="996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3516145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而通過函式</a:t>
            </a:r>
            <a:r>
              <a:rPr lang="en-US" altLang="zh-TW"/>
              <a:t>(</a:t>
            </a:r>
            <a:r>
              <a:rPr lang="zh-TW" altLang="en-US"/>
              <a:t>方法</a:t>
            </a:r>
            <a:r>
              <a:rPr lang="en-US" altLang="zh-TW"/>
              <a:t>)</a:t>
            </a:r>
            <a:r>
              <a:rPr lang="zh-TW" altLang="en-US"/>
              <a:t>就可以簡化程式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函式和 </a:t>
            </a:r>
            <a:r>
              <a:rPr lang="en-US" altLang="zh-TW"/>
              <a:t>Early</a:t>
            </a:r>
            <a:r>
              <a:rPr lang="zh-TW" altLang="en-US"/>
              <a:t> </a:t>
            </a:r>
            <a:r>
              <a:rPr lang="en-US" altLang="zh-TW"/>
              <a:t>Return</a:t>
            </a:r>
            <a:endParaRPr lang="zh-TW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F7C2E5-DD8B-4B4F-B035-E988B651A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38101"/>
            <a:ext cx="6346609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start = scanner.nextInt();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end = scanner.nextInt();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(start &gt;=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&amp;&amp; end &gt;=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&amp;&amp; end &gt;= start)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start; i &lt;= end; i++)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isPrime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j * j &lt;= i; j++)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 % j ==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        isPrime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(isPrime ==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"%d is prime%n"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i);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}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"%d is not prime%n"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i);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43849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558</TotalTime>
  <Words>767</Words>
  <Application>Microsoft Office PowerPoint</Application>
  <PresentationFormat>寬螢幕</PresentationFormat>
  <Paragraphs>59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Times New Roman</vt:lpstr>
      <vt:lpstr>TYIC</vt:lpstr>
      <vt:lpstr>方法和全域變數</vt:lpstr>
      <vt:lpstr>函式與方法</vt:lpstr>
      <vt:lpstr>方法</vt:lpstr>
      <vt:lpstr>回傳</vt:lpstr>
      <vt:lpstr>呼叫</vt:lpstr>
      <vt:lpstr>簡化程式</vt:lpstr>
      <vt:lpstr>函式和 Early Return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153</cp:revision>
  <dcterms:created xsi:type="dcterms:W3CDTF">2024-07-28T02:29:47Z</dcterms:created>
  <dcterms:modified xsi:type="dcterms:W3CDTF">2024-07-29T14:08:24Z</dcterms:modified>
</cp:coreProperties>
</file>