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66"/>
    <a:srgbClr val="CF8E6D"/>
    <a:srgbClr val="C77DBB"/>
    <a:srgbClr val="99CCFF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基本資料型態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295998"/>
            <a:ext cx="11088024" cy="47702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en-US" altLang="zh-TW">
                <a:solidFill>
                  <a:srgbClr val="FFC000"/>
                </a:solidFill>
              </a:rPr>
              <a:t>(declare)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en-US" altLang="zh-TW">
                <a:solidFill>
                  <a:srgbClr val="00B0F0"/>
                </a:solidFill>
              </a:rPr>
              <a:t>(variable)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695522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，沒有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en-US" altLang="zh-TW" sz="2400">
                <a:solidFill>
                  <a:srgbClr val="FFC000"/>
                </a:solidFill>
              </a:rPr>
              <a:t>(initialization)</a:t>
            </a:r>
            <a:r>
              <a:rPr lang="zh-TW" altLang="en-US" sz="2400"/>
              <a:t>，使用前必須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第二種是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，並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5019290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5019552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818771"/>
            <a:ext cx="11088023" cy="830997"/>
            <a:chOff x="481853" y="1775272"/>
            <a:chExt cx="1108802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108802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若變數還沒有初始化，則這行就是初始化變數</a:t>
            </a:r>
            <a:endParaRPr lang="en-US" altLang="zh-TW"/>
          </a:p>
          <a:p>
            <a:r>
              <a:rPr lang="zh-TW" altLang="en-US"/>
              <a:t>若變數已初始化，則這行就是重新賦值給變數，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也可以是表達陳述式。舉例：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變數命名使用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r>
              <a:rPr lang="zh-TW" altLang="en-US"/>
              <a:t>是指永遠不變的數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即每個字母都大寫，且每個單字之間用下劃線連接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有些只能當表達式，而有些只能當陳述式，而有些兩個都可以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但這裡作為表達陳述式，所以單獨成一行且結尾有分號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中，只有一種三元運算，格式如下：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若要將字元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</a:t>
            </a:r>
            <a:endParaRPr lang="en-US" altLang="zh-TW"/>
          </a:p>
          <a:p>
            <a:r>
              <a:rPr lang="zh-TW" altLang="en-US"/>
              <a:t>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而不是使用相等運算</a:t>
            </a:r>
            <a:r>
              <a:rPr lang="en-US" altLang="zh-TW"/>
              <a:t>(==</a:t>
            </a:r>
            <a:r>
              <a:rPr lang="zh-TW" altLang="en-US"/>
              <a:t>、</a:t>
            </a:r>
            <a:r>
              <a:rPr lang="en-US" altLang="zh-TW"/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043" y="7921"/>
            <a:ext cx="1985914" cy="329938"/>
          </a:xfrm>
        </p:spPr>
        <p:txBody>
          <a:bodyPr>
            <a:normAutofit fontScale="90000"/>
          </a:bodyPr>
          <a:lstStyle/>
          <a:p>
            <a:r>
              <a:rPr lang="zh-TW" altLang="en-US" sz="2000"/>
              <a:t>補充：</a:t>
            </a:r>
            <a:r>
              <a:rPr lang="en-US" altLang="zh-TW" sz="2000"/>
              <a:t>Unix</a:t>
            </a:r>
            <a:r>
              <a:rPr lang="zh-TW" altLang="en-US" sz="20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3632</TotalTime>
  <Words>6889</Words>
  <Application>Microsoft Office PowerPoint</Application>
  <PresentationFormat>寬螢幕</PresentationFormat>
  <Paragraphs>835</Paragraphs>
  <Slides>53</Slides>
  <Notes>13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跳脫字元(Escape character)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1638</cp:revision>
  <dcterms:created xsi:type="dcterms:W3CDTF">2024-07-05T16:51:58Z</dcterms:created>
  <dcterms:modified xsi:type="dcterms:W3CDTF">2024-07-30T13:25:01Z</dcterms:modified>
</cp:coreProperties>
</file>