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6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68" autoAdjust="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method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Main1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方法和全域變數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全域變數與靜態成員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624"/>
            <a:ext cx="10515600" cy="31862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/>
              <a:t>在所有作用域都可以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r>
              <a:rPr lang="zh-TW" altLang="en-US" sz="2400"/>
              <a:t>有相同效果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變為</a:t>
            </a:r>
            <a:r>
              <a:rPr lang="zh-TW" altLang="en-US" sz="2400">
                <a:solidFill>
                  <a:srgbClr val="00B0F0"/>
                </a:solidFill>
              </a:rPr>
              <a:t>常數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加上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就變為</a:t>
            </a:r>
            <a:r>
              <a:rPr lang="zh-TW" altLang="en-US" sz="2400">
                <a:solidFill>
                  <a:srgbClr val="00B0F0"/>
                </a:solidFill>
              </a:rPr>
              <a:t>靜態成員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838199" y="4356848"/>
            <a:ext cx="10515599" cy="1938992"/>
            <a:chOff x="838199" y="4356848"/>
            <a:chExt cx="10515599" cy="193899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56848"/>
              <a:ext cx="10515599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0720291" y="595728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8612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91490" cy="1325563"/>
          </a:xfrm>
        </p:spPr>
        <p:txBody>
          <a:bodyPr/>
          <a:lstStyle/>
          <a:p>
            <a:r>
              <a:rPr lang="zh-TW" altLang="en-US"/>
              <a:t>全域變數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F7D3151-8609-4287-8F5F-CBA62897C1A6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500990" y="81930"/>
            <a:chExt cx="6123792" cy="6694140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EBCCAEA-96DE-4BED-8862-8CEE9A5F3B6D}"/>
                </a:ext>
              </a:extLst>
            </p:cNvPr>
            <p:cNvGrpSpPr/>
            <p:nvPr/>
          </p:nvGrpSpPr>
          <p:grpSpPr>
            <a:xfrm>
              <a:off x="5500990" y="81930"/>
              <a:ext cx="6123792" cy="6694140"/>
              <a:chOff x="3502982" y="543337"/>
              <a:chExt cx="6123792" cy="6694140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C5D7EB18-EB40-4196-806B-6E454CAB9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982" y="543337"/>
                <a:ext cx="6123792" cy="669414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int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int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|| end &lt; start)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"total: %d prime(s) / %d composite(s)"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* i &lt;= number; i++)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i ==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composite_count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prime_count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3FE563ED-50CC-4B3D-B742-8C6BA873FF95}"/>
                  </a:ext>
                </a:extLst>
              </p:cNvPr>
              <p:cNvSpPr/>
              <p:nvPr/>
            </p:nvSpPr>
            <p:spPr>
              <a:xfrm>
                <a:off x="3929717" y="1236107"/>
                <a:ext cx="2470150" cy="177800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1219288B-5C85-42D6-941E-962FA5967BF1}"/>
                  </a:ext>
                </a:extLst>
              </p:cNvPr>
              <p:cNvSpPr/>
              <p:nvPr/>
            </p:nvSpPr>
            <p:spPr>
              <a:xfrm>
                <a:off x="3929717" y="1443425"/>
                <a:ext cx="2830993" cy="177801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ECB12B44-5CBC-49AE-9EA4-B617FF263E08}"/>
                  </a:ext>
                </a:extLst>
              </p:cNvPr>
              <p:cNvSpPr/>
              <p:nvPr/>
            </p:nvSpPr>
            <p:spPr>
              <a:xfrm>
                <a:off x="5025512" y="5593553"/>
                <a:ext cx="1637880" cy="177801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24CD0368-7ED2-4F28-8300-BF10175CBE49}"/>
                  </a:ext>
                </a:extLst>
              </p:cNvPr>
              <p:cNvSpPr/>
              <p:nvPr/>
            </p:nvSpPr>
            <p:spPr>
              <a:xfrm>
                <a:off x="4292085" y="6389133"/>
                <a:ext cx="1291807" cy="177800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E170493B-F1A6-404D-8CBB-CE40BF08607E}"/>
                  </a:ext>
                </a:extLst>
              </p:cNvPr>
              <p:cNvSpPr/>
              <p:nvPr/>
            </p:nvSpPr>
            <p:spPr>
              <a:xfrm>
                <a:off x="5012812" y="4407756"/>
                <a:ext cx="1044131" cy="177800"/>
              </a:xfrm>
              <a:prstGeom prst="round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59ADEA87-5E47-4156-A0C5-A9BB2E9956A9}"/>
                  </a:ext>
                </a:extLst>
              </p:cNvPr>
              <p:cNvSpPr/>
              <p:nvPr/>
            </p:nvSpPr>
            <p:spPr>
              <a:xfrm>
                <a:off x="6214270" y="4407756"/>
                <a:ext cx="1368378" cy="177800"/>
              </a:xfrm>
              <a:prstGeom prst="roundRect">
                <a:avLst/>
              </a:prstGeom>
              <a:noFill/>
              <a:ln w="127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199DE56-149E-4E9A-B8AC-8C29E151BBEE}"/>
                </a:ext>
              </a:extLst>
            </p:cNvPr>
            <p:cNvSpPr txBox="1"/>
            <p:nvPr/>
          </p:nvSpPr>
          <p:spPr>
            <a:xfrm>
              <a:off x="10991275" y="643751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1997839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757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12561"/>
            <a:ext cx="10954870" cy="46672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latin typeface="+mj-lt"/>
              </a:rPr>
              <a:t>方法定義還可以加上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有三種可以填，或是可以不填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，可以不填表示是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2194112" y="2345686"/>
            <a:ext cx="7803776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028411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409834" y="5857655"/>
            <a:ext cx="2792825" cy="570221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3325062" y="5850224"/>
            <a:ext cx="2792824" cy="57022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1817595" y="5185650"/>
            <a:ext cx="2792824" cy="57045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1057</TotalTime>
  <Words>2005</Words>
  <Application>Microsoft Office PowerPoint</Application>
  <PresentationFormat>寬螢幕</PresentationFormat>
  <Paragraphs>121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Times New Roman</vt:lpstr>
      <vt:lpstr>TYIC</vt:lpstr>
      <vt:lpstr>方法和全域變數</vt:lpstr>
      <vt:lpstr>函式與方法</vt:lpstr>
      <vt:lpstr>方法</vt:lpstr>
      <vt:lpstr>回傳</vt:lpstr>
      <vt:lpstr>呼叫</vt:lpstr>
      <vt:lpstr>簡化程式</vt:lpstr>
      <vt:lpstr>簡化程式</vt:lpstr>
      <vt:lpstr>簡化程式</vt:lpstr>
      <vt:lpstr>IntelliJ IDEA - 步入和步出</vt:lpstr>
      <vt:lpstr>全域變數與靜態成員</vt:lpstr>
      <vt:lpstr>全域變數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07_方法和全域變數</dc:title>
  <dc:creator>TYIC</dc:creator>
  <cp:lastModifiedBy>Jacky Chiu</cp:lastModifiedBy>
  <cp:revision>402</cp:revision>
  <dcterms:created xsi:type="dcterms:W3CDTF">2024-07-28T02:29:47Z</dcterms:created>
  <dcterms:modified xsi:type="dcterms:W3CDTF">2024-07-30T13:12:33Z</dcterms:modified>
</cp:coreProperties>
</file>