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14056596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25823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310001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04702232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508911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322553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266922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470107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188185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126105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94805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245942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A8D88-B888-43D3-9F7E-31479F441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9823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ECBA0-1ABF-4038-905B-4A97343E9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OOP</a:t>
            </a:r>
            <a:r>
              <a:rPr lang="zh-TW" altLang="en-US"/>
              <a:t> 與類別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AC4CB5-4236-4989-BB49-626E7A8C1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52657914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ABA1A-B1C1-45A3-AF2B-90575DBA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34358-FC7F-4E1E-9E26-8200FB7B27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391650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9</TotalTime>
  <Words>8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5" baseType="lpstr">
      <vt:lpstr>Arial</vt:lpstr>
      <vt:lpstr>Consolas</vt:lpstr>
      <vt:lpstr>TYIC</vt:lpstr>
      <vt:lpstr>OOP 與類別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OOP與類別</dc:title>
  <dc:creator>Jacky Chiu</dc:creator>
  <cp:lastModifiedBy>Jacky Chiu</cp:lastModifiedBy>
  <cp:revision>4</cp:revision>
  <dcterms:created xsi:type="dcterms:W3CDTF">2024-07-30T13:25:34Z</dcterms:created>
  <dcterms:modified xsi:type="dcterms:W3CDTF">2024-07-30T13:37:30Z</dcterms:modified>
</cp:coreProperties>
</file>