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E70A097-FE6A-4E76-9DC5-31325F57EB3C}"/>
              </a:ext>
            </a:extLst>
          </p:cNvPr>
          <p:cNvGrpSpPr/>
          <p:nvPr/>
        </p:nvGrpSpPr>
        <p:grpSpPr>
          <a:xfrm>
            <a:off x="215642" y="74235"/>
            <a:ext cx="11654472" cy="6709529"/>
            <a:chOff x="215642" y="74235"/>
            <a:chExt cx="11654472" cy="6709529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369BB4B-9E96-465D-8C8A-DDD1A985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74235"/>
              <a:ext cx="6320961" cy="67095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44521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74235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陣列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鏈結串列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C67B874-DCF0-4657-8C4B-E37A4C46D7B6}"/>
              </a:ext>
            </a:extLst>
          </p:cNvPr>
          <p:cNvGrpSpPr/>
          <p:nvPr/>
        </p:nvGrpSpPr>
        <p:grpSpPr>
          <a:xfrm>
            <a:off x="333375" y="150936"/>
            <a:ext cx="11481229" cy="6555641"/>
            <a:chOff x="247821" y="140776"/>
            <a:chExt cx="11481229" cy="655564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E5838BF-52A8-4A02-A97B-EA0B9BB4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140776"/>
              <a:ext cx="6179897" cy="65556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21" y="152683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095543" y="635786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0150" y="140776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5342</TotalTime>
  <Words>7621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插入排序法(陣列)</vt:lpstr>
      <vt:lpstr>插入排序法(陣列)</vt:lpstr>
      <vt:lpstr>插入排序法(陣列)</vt:lpstr>
      <vt:lpstr>插入排序法(鏈結串列)</vt:lpstr>
      <vt:lpstr>插入排序法(鏈結串列)</vt:lpstr>
      <vt:lpstr>插入排序法 (鏈結串列)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2017</cp:revision>
  <dcterms:created xsi:type="dcterms:W3CDTF">2024-11-03T06:57:05Z</dcterms:created>
  <dcterms:modified xsi:type="dcterms:W3CDTF">2024-12-08T14:35:21Z</dcterms:modified>
</cp:coreProperties>
</file>