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30" r:id="rId3"/>
    <p:sldId id="333" r:id="rId4"/>
    <p:sldId id="332" r:id="rId5"/>
    <p:sldId id="328" r:id="rId6"/>
    <p:sldId id="326" r:id="rId7"/>
    <p:sldId id="329" r:id="rId8"/>
    <p:sldId id="336" r:id="rId9"/>
    <p:sldId id="337" r:id="rId10"/>
    <p:sldId id="338" r:id="rId11"/>
    <p:sldId id="339" r:id="rId12"/>
    <p:sldId id="334" r:id="rId13"/>
    <p:sldId id="340" r:id="rId14"/>
    <p:sldId id="342" r:id="rId15"/>
    <p:sldId id="343" r:id="rId16"/>
    <p:sldId id="344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ster" initials="Myster" lastIdx="1" clrIdx="0">
    <p:extLst>
      <p:ext uri="{19B8F6BF-5375-455C-9EA6-DF929625EA0E}">
        <p15:presenceInfo xmlns:p15="http://schemas.microsoft.com/office/powerpoint/2012/main" userId="My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87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B6452-9A32-4D93-BCB7-274D611E7416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93E80-3546-4266-BC64-096EB0612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13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25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33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7522036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9344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3285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7237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B695-0D80-4096-93DE-9590ADEEB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984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1_dsa_advanced/91_search/src/Main1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1_dsa_advanced/91_sort/src/Main1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usfca.edu/~galles/visualization/RedBlack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E54B-51F9-4E6B-8BA9-83E8B5C2E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1122363"/>
            <a:ext cx="10255624" cy="2387600"/>
          </a:xfrm>
        </p:spPr>
        <p:txBody>
          <a:bodyPr/>
          <a:lstStyle/>
          <a:p>
            <a:r>
              <a:rPr lang="zh-TW" altLang="en-US"/>
              <a:t>補充：進階資料結構與演算法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608767-FB40-4B27-818A-B7912B57C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7799631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矩形 247">
            <a:extLst>
              <a:ext uri="{FF2B5EF4-FFF2-40B4-BE49-F238E27FC236}">
                <a16:creationId xmlns:a16="http://schemas.microsoft.com/office/drawing/2014/main" id="{059A4619-FCA0-48C3-9CEE-46DA81CFFA7A}"/>
              </a:ext>
            </a:extLst>
          </p:cNvPr>
          <p:cNvSpPr/>
          <p:nvPr/>
        </p:nvSpPr>
        <p:spPr>
          <a:xfrm>
            <a:off x="10032266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83BAC726-119E-4CF4-A3DE-736C3313E743}"/>
              </a:ext>
            </a:extLst>
          </p:cNvPr>
          <p:cNvSpPr/>
          <p:nvPr/>
        </p:nvSpPr>
        <p:spPr>
          <a:xfrm>
            <a:off x="744370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DB683D00-5B9E-47AF-AB08-95316850C814}"/>
              </a:ext>
            </a:extLst>
          </p:cNvPr>
          <p:cNvSpPr/>
          <p:nvPr/>
        </p:nvSpPr>
        <p:spPr>
          <a:xfrm>
            <a:off x="8537401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F0BD646A-166F-41AF-9C2D-484E5276F751}"/>
              </a:ext>
            </a:extLst>
          </p:cNvPr>
          <p:cNvSpPr/>
          <p:nvPr/>
        </p:nvSpPr>
        <p:spPr>
          <a:xfrm>
            <a:off x="345665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BEAD9049-1E47-4520-8489-487558E889A0}"/>
              </a:ext>
            </a:extLst>
          </p:cNvPr>
          <p:cNvSpPr/>
          <p:nvPr/>
        </p:nvSpPr>
        <p:spPr>
          <a:xfrm>
            <a:off x="4886524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600B2A95-A89D-4CA1-AF5E-E0BAC3522A78}"/>
              </a:ext>
            </a:extLst>
          </p:cNvPr>
          <p:cNvSpPr/>
          <p:nvPr/>
        </p:nvSpPr>
        <p:spPr>
          <a:xfrm>
            <a:off x="5984700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5E89C946-CA00-4399-87FB-824BB60D5B4A}"/>
              </a:ext>
            </a:extLst>
          </p:cNvPr>
          <p:cNvSpPr/>
          <p:nvPr/>
        </p:nvSpPr>
        <p:spPr>
          <a:xfrm>
            <a:off x="234951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238" name="直線接點 237">
            <a:extLst>
              <a:ext uri="{FF2B5EF4-FFF2-40B4-BE49-F238E27FC236}">
                <a16:creationId xmlns:a16="http://schemas.microsoft.com/office/drawing/2014/main" id="{6A70ADD8-A960-4FF5-BFD6-39193FA7D54B}"/>
              </a:ext>
            </a:extLst>
          </p:cNvPr>
          <p:cNvCxnSpPr>
            <a:cxnSpLocks/>
          </p:cNvCxnSpPr>
          <p:nvPr/>
        </p:nvCxnSpPr>
        <p:spPr>
          <a:xfrm>
            <a:off x="609600" y="3648636"/>
            <a:ext cx="107449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63161" y="1081575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7970384" y="1762174"/>
            <a:ext cx="2474259" cy="412376"/>
            <a:chOff x="6230471" y="2470617"/>
            <a:chExt cx="2474259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693FCAF-F2CF-4B5E-A6E1-24E1AC283D0E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19090" y="1762174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60CD67CA-4F6E-4A67-9231-0B0548038368}"/>
              </a:ext>
            </a:extLst>
          </p:cNvPr>
          <p:cNvGrpSpPr/>
          <p:nvPr/>
        </p:nvGrpSpPr>
        <p:grpSpPr>
          <a:xfrm>
            <a:off x="7555765" y="2453215"/>
            <a:ext cx="1649506" cy="412376"/>
            <a:chOff x="6230471" y="3429000"/>
            <a:chExt cx="1649506" cy="412376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805B3C3-9CD3-4FBE-BD58-61EB9223E56C}"/>
                </a:ext>
              </a:extLst>
            </p:cNvPr>
            <p:cNvSpPr/>
            <p:nvPr/>
          </p:nvSpPr>
          <p:spPr>
            <a:xfrm>
              <a:off x="6230471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C86CC75-A7D6-4421-BB5B-D8A9883F9137}"/>
                </a:ext>
              </a:extLst>
            </p:cNvPr>
            <p:cNvSpPr/>
            <p:nvPr/>
          </p:nvSpPr>
          <p:spPr>
            <a:xfrm>
              <a:off x="70552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C372E3A2-EDBA-4D59-9726-5A03FF644E68}"/>
              </a:ext>
            </a:extLst>
          </p:cNvPr>
          <p:cNvSpPr/>
          <p:nvPr/>
        </p:nvSpPr>
        <p:spPr>
          <a:xfrm>
            <a:off x="10032266" y="2451627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A6BA8902-573A-423D-A8EF-5F221159FB32}"/>
              </a:ext>
            </a:extLst>
          </p:cNvPr>
          <p:cNvGrpSpPr/>
          <p:nvPr/>
        </p:nvGrpSpPr>
        <p:grpSpPr>
          <a:xfrm>
            <a:off x="5034441" y="2453215"/>
            <a:ext cx="1649506" cy="412376"/>
            <a:chOff x="3550024" y="3429000"/>
            <a:chExt cx="1649506" cy="41237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0B2734E-2393-4360-86CC-CF39CF2E05B5}"/>
                </a:ext>
              </a:extLst>
            </p:cNvPr>
            <p:cNvSpPr/>
            <p:nvPr/>
          </p:nvSpPr>
          <p:spPr>
            <a:xfrm>
              <a:off x="35500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62CF05D-DBE1-4438-B6E6-7D2F75345204}"/>
                </a:ext>
              </a:extLst>
            </p:cNvPr>
            <p:cNvSpPr/>
            <p:nvPr/>
          </p:nvSpPr>
          <p:spPr>
            <a:xfrm>
              <a:off x="4374777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02DB27B9-A119-4279-B66F-D5FB66131B58}"/>
              </a:ext>
            </a:extLst>
          </p:cNvPr>
          <p:cNvGrpSpPr/>
          <p:nvPr/>
        </p:nvGrpSpPr>
        <p:grpSpPr>
          <a:xfrm>
            <a:off x="2510879" y="2453215"/>
            <a:ext cx="1649506" cy="412376"/>
            <a:chOff x="1398495" y="3429000"/>
            <a:chExt cx="1649506" cy="412376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9686980-C509-4A0F-B6E4-F1548D76DB91}"/>
                </a:ext>
              </a:extLst>
            </p:cNvPr>
            <p:cNvSpPr/>
            <p:nvPr/>
          </p:nvSpPr>
          <p:spPr>
            <a:xfrm>
              <a:off x="2223248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840792A-A458-4BCA-A3E4-891D3709A869}"/>
                </a:ext>
              </a:extLst>
            </p:cNvPr>
            <p:cNvSpPr/>
            <p:nvPr/>
          </p:nvSpPr>
          <p:spPr>
            <a:xfrm>
              <a:off x="1398495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D6903381-A9E8-45DD-8F36-D015D2DF3DFC}"/>
              </a:ext>
            </a:extLst>
          </p:cNvPr>
          <p:cNvSpPr/>
          <p:nvPr/>
        </p:nvSpPr>
        <p:spPr>
          <a:xfrm>
            <a:off x="744370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9C9721B-C43B-41F4-B7CA-CFE55C56DCAB}"/>
              </a:ext>
            </a:extLst>
          </p:cNvPr>
          <p:cNvSpPr/>
          <p:nvPr/>
        </p:nvSpPr>
        <p:spPr>
          <a:xfrm>
            <a:off x="8537401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9ADCF82-65CD-45BC-8232-C61B4DE0C3AF}"/>
              </a:ext>
            </a:extLst>
          </p:cNvPr>
          <p:cNvSpPr/>
          <p:nvPr/>
        </p:nvSpPr>
        <p:spPr>
          <a:xfrm>
            <a:off x="345665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667C238-C6D1-4ED7-B11A-7856018159EE}"/>
              </a:ext>
            </a:extLst>
          </p:cNvPr>
          <p:cNvSpPr/>
          <p:nvPr/>
        </p:nvSpPr>
        <p:spPr>
          <a:xfrm>
            <a:off x="4886524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74D2ACF-6B17-4ADA-B744-3AABF04F8B39}"/>
              </a:ext>
            </a:extLst>
          </p:cNvPr>
          <p:cNvSpPr/>
          <p:nvPr/>
        </p:nvSpPr>
        <p:spPr>
          <a:xfrm>
            <a:off x="5984700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7E7AA56-44F2-45B2-BEDE-17F5A6B5ACD3}"/>
              </a:ext>
            </a:extLst>
          </p:cNvPr>
          <p:cNvSpPr/>
          <p:nvPr/>
        </p:nvSpPr>
        <p:spPr>
          <a:xfrm>
            <a:off x="234951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BC6EB6C-6D74-4F62-BE3C-A633F5DD0800}"/>
              </a:ext>
            </a:extLst>
          </p:cNvPr>
          <p:cNvSpPr/>
          <p:nvPr/>
        </p:nvSpPr>
        <p:spPr>
          <a:xfrm>
            <a:off x="2923255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5CE6BAF5-5BAF-4BF7-8159-DBD6BC474C34}"/>
              </a:ext>
            </a:extLst>
          </p:cNvPr>
          <p:cNvSpPr/>
          <p:nvPr/>
        </p:nvSpPr>
        <p:spPr>
          <a:xfrm>
            <a:off x="5446817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B30020C-FF3E-485C-8C80-2438A794F0F3}"/>
              </a:ext>
            </a:extLst>
          </p:cNvPr>
          <p:cNvSpPr/>
          <p:nvPr/>
        </p:nvSpPr>
        <p:spPr>
          <a:xfrm>
            <a:off x="7997278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606AC80-4A3F-4035-81EA-7BAD50BE9BE1}"/>
              </a:ext>
            </a:extLst>
          </p:cNvPr>
          <p:cNvSpPr/>
          <p:nvPr/>
        </p:nvSpPr>
        <p:spPr>
          <a:xfrm>
            <a:off x="4182796" y="5242048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E944999-87FF-4AE8-B49C-83B78098A13F}"/>
              </a:ext>
            </a:extLst>
          </p:cNvPr>
          <p:cNvSpPr/>
          <p:nvPr/>
        </p:nvSpPr>
        <p:spPr>
          <a:xfrm>
            <a:off x="9207513" y="5242048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96EDD39-C7A8-4CC2-B7E3-F7929C5FAF48}"/>
              </a:ext>
            </a:extLst>
          </p:cNvPr>
          <p:cNvSpPr/>
          <p:nvPr/>
        </p:nvSpPr>
        <p:spPr>
          <a:xfrm>
            <a:off x="6437420" y="6086403"/>
            <a:ext cx="824753" cy="412376"/>
          </a:xfrm>
          <a:prstGeom prst="rect">
            <a:avLst/>
          </a:prstGeom>
          <a:solidFill>
            <a:srgbClr val="99FFCC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68596" y="1493951"/>
            <a:ext cx="1981201" cy="2578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  <a:endCxn id="90" idx="0"/>
          </p:cNvCxnSpPr>
          <p:nvPr/>
        </p:nvCxnSpPr>
        <p:spPr>
          <a:xfrm>
            <a:off x="6849797" y="1493951"/>
            <a:ext cx="2357717" cy="2682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</p:cNvCxnSpPr>
          <p:nvPr/>
        </p:nvCxnSpPr>
        <p:spPr>
          <a:xfrm flipH="1">
            <a:off x="3317704" y="2174550"/>
            <a:ext cx="1568820" cy="2958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</p:cNvCxnSpPr>
          <p:nvPr/>
        </p:nvCxnSpPr>
        <p:spPr>
          <a:xfrm>
            <a:off x="4877561" y="2182227"/>
            <a:ext cx="981633" cy="2709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829BEC48-8B41-4BD0-B778-D611491EE76A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8378275" y="2174550"/>
            <a:ext cx="829239" cy="2806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B7143F21-4CF0-48F0-82E4-45432770EBAC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9207514" y="2174550"/>
            <a:ext cx="1237129" cy="2770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641BEC49-D1F8-4E6B-AF6A-C2EEB9BBC42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326666" y="2862199"/>
            <a:ext cx="542366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68BAF1F4-CA9F-4595-AD92-4811629AE423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2761892" y="2864003"/>
            <a:ext cx="569256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52CC68C-B2B8-4B31-83A6-BB72D4BEB188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5855833" y="2862199"/>
            <a:ext cx="541244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51EEE592-75CB-46E8-B23F-7CA263FF8E34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5298901" y="2862199"/>
            <a:ext cx="575982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6DD8EA6B-0D95-481D-9ACF-D92064DD49B9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378275" y="2862199"/>
            <a:ext cx="571503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585EB150-989A-4843-A564-24509FEE1ECD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856082" y="2864003"/>
            <a:ext cx="522193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DACC3B03-B74C-49DC-A522-46E2F3B2AD3C}"/>
              </a:ext>
            </a:extLst>
          </p:cNvPr>
          <p:cNvCxnSpPr>
            <a:cxnSpLocks/>
            <a:stCxn id="254" idx="2"/>
            <a:endCxn id="118" idx="0"/>
          </p:cNvCxnSpPr>
          <p:nvPr/>
        </p:nvCxnSpPr>
        <p:spPr>
          <a:xfrm>
            <a:off x="2761892" y="4255218"/>
            <a:ext cx="57374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119C36F6-A32D-4B2C-9B7F-1EBFD426162C}"/>
              </a:ext>
            </a:extLst>
          </p:cNvPr>
          <p:cNvCxnSpPr>
            <a:cxnSpLocks/>
            <a:stCxn id="251" idx="2"/>
            <a:endCxn id="118" idx="0"/>
          </p:cNvCxnSpPr>
          <p:nvPr/>
        </p:nvCxnSpPr>
        <p:spPr>
          <a:xfrm flipH="1">
            <a:off x="3335632" y="4255218"/>
            <a:ext cx="53340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D02DDC2E-016E-4F70-80BA-F3BD5522CB26}"/>
              </a:ext>
            </a:extLst>
          </p:cNvPr>
          <p:cNvCxnSpPr>
            <a:cxnSpLocks/>
            <a:stCxn id="252" idx="2"/>
            <a:endCxn id="119" idx="0"/>
          </p:cNvCxnSpPr>
          <p:nvPr/>
        </p:nvCxnSpPr>
        <p:spPr>
          <a:xfrm>
            <a:off x="5298901" y="4255218"/>
            <a:ext cx="56029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FFE794E3-DEA4-4469-8D1F-C0424BE2F31D}"/>
              </a:ext>
            </a:extLst>
          </p:cNvPr>
          <p:cNvCxnSpPr>
            <a:cxnSpLocks/>
            <a:stCxn id="253" idx="2"/>
            <a:endCxn id="119" idx="0"/>
          </p:cNvCxnSpPr>
          <p:nvPr/>
        </p:nvCxnSpPr>
        <p:spPr>
          <a:xfrm flipH="1">
            <a:off x="5859194" y="4255218"/>
            <a:ext cx="53788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72C54B2D-D9E3-496D-B7EC-DF5C0ABCEC4C}"/>
              </a:ext>
            </a:extLst>
          </p:cNvPr>
          <p:cNvCxnSpPr>
            <a:cxnSpLocks/>
            <a:stCxn id="249" idx="2"/>
            <a:endCxn id="120" idx="0"/>
          </p:cNvCxnSpPr>
          <p:nvPr/>
        </p:nvCxnSpPr>
        <p:spPr>
          <a:xfrm>
            <a:off x="7856082" y="4255218"/>
            <a:ext cx="55357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30F1C7A5-2F1A-4DA4-BEF0-911EA5DD950C}"/>
              </a:ext>
            </a:extLst>
          </p:cNvPr>
          <p:cNvCxnSpPr>
            <a:cxnSpLocks/>
            <a:stCxn id="250" idx="2"/>
            <a:endCxn id="120" idx="0"/>
          </p:cNvCxnSpPr>
          <p:nvPr/>
        </p:nvCxnSpPr>
        <p:spPr>
          <a:xfrm flipH="1">
            <a:off x="8409655" y="4255218"/>
            <a:ext cx="54012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DC8A47EF-3E13-4D76-B137-18DC6340C1DB}"/>
              </a:ext>
            </a:extLst>
          </p:cNvPr>
          <p:cNvCxnSpPr>
            <a:cxnSpLocks/>
            <a:stCxn id="248" idx="2"/>
            <a:endCxn id="123" idx="0"/>
          </p:cNvCxnSpPr>
          <p:nvPr/>
        </p:nvCxnSpPr>
        <p:spPr>
          <a:xfrm flipH="1">
            <a:off x="9619890" y="4255218"/>
            <a:ext cx="824753" cy="9868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D550732A-9A5A-4465-B385-C9CEA9E39DA9}"/>
              </a:ext>
            </a:extLst>
          </p:cNvPr>
          <p:cNvCxnSpPr>
            <a:cxnSpLocks/>
            <a:stCxn id="120" idx="2"/>
            <a:endCxn id="123" idx="0"/>
          </p:cNvCxnSpPr>
          <p:nvPr/>
        </p:nvCxnSpPr>
        <p:spPr>
          <a:xfrm>
            <a:off x="8409655" y="4948252"/>
            <a:ext cx="1210235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48643AD4-77B3-4D65-BC1B-0AD5A8D6D5F4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 flipH="1">
            <a:off x="4595173" y="4948252"/>
            <a:ext cx="1264021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DBE8A9D7-D6CF-4E51-B614-C20D2C3B7C25}"/>
              </a:ext>
            </a:extLst>
          </p:cNvPr>
          <p:cNvCxnSpPr>
            <a:cxnSpLocks/>
            <a:stCxn id="118" idx="2"/>
            <a:endCxn id="122" idx="0"/>
          </p:cNvCxnSpPr>
          <p:nvPr/>
        </p:nvCxnSpPr>
        <p:spPr>
          <a:xfrm>
            <a:off x="3335632" y="4948252"/>
            <a:ext cx="1259541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32289D40-FB16-4971-A90A-28C22CAFA131}"/>
              </a:ext>
            </a:extLst>
          </p:cNvPr>
          <p:cNvCxnSpPr>
            <a:cxnSpLocks/>
            <a:stCxn id="122" idx="2"/>
            <a:endCxn id="124" idx="0"/>
          </p:cNvCxnSpPr>
          <p:nvPr/>
        </p:nvCxnSpPr>
        <p:spPr>
          <a:xfrm>
            <a:off x="4595173" y="5654424"/>
            <a:ext cx="2254624" cy="43197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8E390E20-E05F-4AFA-8BC6-55F446C09C84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 flipH="1">
            <a:off x="6849797" y="5654424"/>
            <a:ext cx="2770093" cy="43197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986996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2CF42398-42C7-4CD4-8A33-AF2E271AC2C8}"/>
              </a:ext>
            </a:extLst>
          </p:cNvPr>
          <p:cNvSpPr txBox="1"/>
          <p:nvPr/>
        </p:nvSpPr>
        <p:spPr>
          <a:xfrm>
            <a:off x="1065320" y="445155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治、合</a:t>
            </a:r>
            <a:endParaRPr lang="en-US" altLang="zh-TW" sz="3600">
              <a:solidFill>
                <a:srgbClr val="FFFF00"/>
              </a:solidFill>
            </a:endParaRPr>
          </a:p>
        </p:txBody>
      </p:sp>
      <p:sp>
        <p:nvSpPr>
          <p:cNvPr id="232" name="矩形: 圓角 231">
            <a:extLst>
              <a:ext uri="{FF2B5EF4-FFF2-40B4-BE49-F238E27FC236}">
                <a16:creationId xmlns:a16="http://schemas.microsoft.com/office/drawing/2014/main" id="{D9848D6E-F743-4F00-BF7F-B808A6FCF81A}"/>
              </a:ext>
            </a:extLst>
          </p:cNvPr>
          <p:cNvSpPr/>
          <p:nvPr/>
        </p:nvSpPr>
        <p:spPr>
          <a:xfrm>
            <a:off x="6354491" y="5978033"/>
            <a:ext cx="988364" cy="6157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60DFECC9-E3D5-40A0-BC5A-C83D0450061E}"/>
              </a:ext>
            </a:extLst>
          </p:cNvPr>
          <p:cNvCxnSpPr>
            <a:cxnSpLocks/>
            <a:stCxn id="111" idx="2"/>
            <a:endCxn id="254" idx="0"/>
          </p:cNvCxnSpPr>
          <p:nvPr/>
        </p:nvCxnSpPr>
        <p:spPr>
          <a:xfrm>
            <a:off x="276189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FDCA4B22-593B-4086-BC18-E61D9106500B}"/>
              </a:ext>
            </a:extLst>
          </p:cNvPr>
          <p:cNvCxnSpPr>
            <a:cxnSpLocks/>
            <a:stCxn id="108" idx="2"/>
            <a:endCxn id="251" idx="0"/>
          </p:cNvCxnSpPr>
          <p:nvPr/>
        </p:nvCxnSpPr>
        <p:spPr>
          <a:xfrm>
            <a:off x="386903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EAFEB8A9-5300-44D5-9798-9743DD33AE23}"/>
              </a:ext>
            </a:extLst>
          </p:cNvPr>
          <p:cNvCxnSpPr>
            <a:cxnSpLocks/>
            <a:stCxn id="109" idx="2"/>
            <a:endCxn id="252" idx="0"/>
          </p:cNvCxnSpPr>
          <p:nvPr/>
        </p:nvCxnSpPr>
        <p:spPr>
          <a:xfrm>
            <a:off x="5298901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5BCDB645-2AEA-446A-836C-860A9341CE7B}"/>
              </a:ext>
            </a:extLst>
          </p:cNvPr>
          <p:cNvCxnSpPr>
            <a:cxnSpLocks/>
            <a:stCxn id="110" idx="2"/>
            <a:endCxn id="253" idx="0"/>
          </p:cNvCxnSpPr>
          <p:nvPr/>
        </p:nvCxnSpPr>
        <p:spPr>
          <a:xfrm>
            <a:off x="6397077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583644AF-5765-49A0-AE3A-1B9E0F7A76B5}"/>
              </a:ext>
            </a:extLst>
          </p:cNvPr>
          <p:cNvCxnSpPr>
            <a:cxnSpLocks/>
            <a:stCxn id="106" idx="2"/>
            <a:endCxn id="249" idx="0"/>
          </p:cNvCxnSpPr>
          <p:nvPr/>
        </p:nvCxnSpPr>
        <p:spPr>
          <a:xfrm>
            <a:off x="785608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BDD96822-07B1-49DE-88D6-89634117978D}"/>
              </a:ext>
            </a:extLst>
          </p:cNvPr>
          <p:cNvCxnSpPr>
            <a:cxnSpLocks/>
            <a:stCxn id="107" idx="2"/>
            <a:endCxn id="250" idx="0"/>
          </p:cNvCxnSpPr>
          <p:nvPr/>
        </p:nvCxnSpPr>
        <p:spPr>
          <a:xfrm>
            <a:off x="8949778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>
            <a:extLst>
              <a:ext uri="{FF2B5EF4-FFF2-40B4-BE49-F238E27FC236}">
                <a16:creationId xmlns:a16="http://schemas.microsoft.com/office/drawing/2014/main" id="{173C5273-B31A-45FE-8CEE-1FC9F325D2AA}"/>
              </a:ext>
            </a:extLst>
          </p:cNvPr>
          <p:cNvCxnSpPr>
            <a:cxnSpLocks/>
            <a:stCxn id="101" idx="2"/>
            <a:endCxn id="248" idx="0"/>
          </p:cNvCxnSpPr>
          <p:nvPr/>
        </p:nvCxnSpPr>
        <p:spPr>
          <a:xfrm>
            <a:off x="10444643" y="2864003"/>
            <a:ext cx="0" cy="9788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DF08DA-3051-43AB-B1A7-D9A2265F1647}"/>
              </a:ext>
            </a:extLst>
          </p:cNvPr>
          <p:cNvSpPr txBox="1"/>
          <p:nvPr/>
        </p:nvSpPr>
        <p:spPr>
          <a:xfrm>
            <a:off x="609600" y="609467"/>
            <a:ext cx="2236510" cy="70788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4000">
                <a:solidFill>
                  <a:srgbClr val="FFFF00"/>
                </a:solidFill>
              </a:rPr>
              <a:t>找最大值</a:t>
            </a:r>
          </a:p>
        </p:txBody>
      </p:sp>
    </p:spTree>
    <p:extLst>
      <p:ext uri="{BB962C8B-B14F-4D97-AF65-F5344CB8AC3E}">
        <p14:creationId xmlns:p14="http://schemas.microsoft.com/office/powerpoint/2010/main" val="2460656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230" grpId="0"/>
      <p:bldP spid="231" grpId="0"/>
      <p:bldP spid="2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B8B1CF5-8C92-49E2-9B93-FA5D73EE468C}"/>
              </a:ext>
            </a:extLst>
          </p:cNvPr>
          <p:cNvGrpSpPr/>
          <p:nvPr/>
        </p:nvGrpSpPr>
        <p:grpSpPr>
          <a:xfrm>
            <a:off x="838199" y="1141123"/>
            <a:ext cx="10515601" cy="5262979"/>
            <a:chOff x="838199" y="1274286"/>
            <a:chExt cx="10515601" cy="5262979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9648EDA3-B41B-4130-B2EF-2AA9736A2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274286"/>
              <a:ext cx="10515600" cy="526297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回傳陣列為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最大值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最小值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治：若只有一個資料，則該資料即為最大、最小值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== end)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[]{arr[start], arr[start]};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分：將資料分成兩組；治：找出拆分資料的最大、最小值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start - (start - end)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left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right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合：比較兩組資料的最大、最小值，得出原資料的最大、最小值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[]{Math.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(left[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right[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]), Math.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(left[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right[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result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result[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result[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D0EB392-422F-471E-82E0-8A54188D8A34}"/>
                </a:ext>
              </a:extLst>
            </p:cNvPr>
            <p:cNvSpPr txBox="1"/>
            <p:nvPr/>
          </p:nvSpPr>
          <p:spPr>
            <a:xfrm>
              <a:off x="10662585" y="61679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0EF33481-2563-4A5D-A008-57CA07A0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27428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7848CC2-F8B4-4299-B5B3-B22B2E7B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0"/>
            <a:ext cx="10515600" cy="1325563"/>
          </a:xfrm>
        </p:spPr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23089B4-38E0-4665-B92D-789CE4858DF6}"/>
              </a:ext>
            </a:extLst>
          </p:cNvPr>
          <p:cNvGrpSpPr/>
          <p:nvPr/>
        </p:nvGrpSpPr>
        <p:grpSpPr>
          <a:xfrm>
            <a:off x="7700682" y="2391602"/>
            <a:ext cx="3653118" cy="923330"/>
            <a:chOff x="7700682" y="4067607"/>
            <a:chExt cx="3653118" cy="923330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3C088FFD-C520-41DF-830B-2C6211F4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-2 -6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8, min = -6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05E6498-710B-4BB7-8038-6916C4A8536B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05120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248D7-B75D-479B-8266-1C80681E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8B2A17-31DC-4C73-B380-C3A65E0D5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421"/>
            <a:ext cx="10515600" cy="47457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合併排序法</a:t>
            </a:r>
            <a:r>
              <a:rPr lang="en-US" altLang="zh-TW">
                <a:solidFill>
                  <a:srgbClr val="00B0F0"/>
                </a:solidFill>
              </a:rPr>
              <a:t>(merge sort)</a:t>
            </a:r>
            <a:r>
              <a:rPr lang="zh-TW" altLang="en-US"/>
              <a:t>是一種較為高效的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其原理為：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分：將資料拆分為兩組</a:t>
            </a:r>
          </a:p>
          <a:p>
            <a:r>
              <a:rPr lang="zh-TW" altLang="en-US">
                <a:solidFill>
                  <a:srgbClr val="FFFF00"/>
                </a:solidFill>
              </a:rPr>
              <a:t>治：分別排序兩組資料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若只有一個資料則為排序完成，否則繼續分治直到可以排序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合：合併兩組有序資料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其中合併兩組有序資料的做法為：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比較兩組資料的最小值，將較小的放入新陣列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重複直到兩組資料皆被放入新陣列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9196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1653B398-37D1-4903-8E6B-F50313BB8199}"/>
              </a:ext>
            </a:extLst>
          </p:cNvPr>
          <p:cNvGrpSpPr/>
          <p:nvPr/>
        </p:nvGrpSpPr>
        <p:grpSpPr>
          <a:xfrm>
            <a:off x="3963161" y="6016137"/>
            <a:ext cx="5773271" cy="412376"/>
            <a:chOff x="3854824" y="1690688"/>
            <a:chExt cx="5773271" cy="412376"/>
          </a:xfrm>
          <a:solidFill>
            <a:srgbClr val="99FFCC"/>
          </a:solidFill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0E5BE973-E748-4AB9-9DAA-D10C9DC0F043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FC917964-96F5-477D-9996-FD5452C025A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8D294467-E88A-41EC-9AD6-8F153211C98E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B8C382B-7529-43A6-9C7F-2DE3F4E38013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2A3EBB6C-CF3A-49DA-80FA-D8E0924601E2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4D2C1AD0-4098-46CF-8CC4-4B43907EF5E5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30E0C436-1C6D-4BD7-9008-7A9860BEFED7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3CED6E56-16A4-4980-A089-2F79B5A6AF6C}"/>
              </a:ext>
            </a:extLst>
          </p:cNvPr>
          <p:cNvGrpSpPr/>
          <p:nvPr/>
        </p:nvGrpSpPr>
        <p:grpSpPr>
          <a:xfrm>
            <a:off x="2972558" y="5255186"/>
            <a:ext cx="3299012" cy="412376"/>
            <a:chOff x="2106706" y="2470617"/>
            <a:chExt cx="3299012" cy="412376"/>
          </a:xfrm>
          <a:solidFill>
            <a:srgbClr val="FFFF99"/>
          </a:solidFill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CD25836-2685-49DC-9B8B-2A1352B705C7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34F9B113-9217-4240-AF69-0A7CAC18E010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06640C1-7C40-489E-8A52-18B9E1D2E5CE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13DCA7F-273B-4DAE-AEBA-D737FFF40F39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8E391067-178D-40EA-8AFB-4CFD9544CE30}"/>
              </a:ext>
            </a:extLst>
          </p:cNvPr>
          <p:cNvGrpSpPr/>
          <p:nvPr/>
        </p:nvGrpSpPr>
        <p:grpSpPr>
          <a:xfrm>
            <a:off x="8378275" y="5255186"/>
            <a:ext cx="2474259" cy="412376"/>
            <a:chOff x="6230471" y="2470617"/>
            <a:chExt cx="2474259" cy="412376"/>
          </a:xfrm>
          <a:solidFill>
            <a:srgbClr val="FFFF99"/>
          </a:solidFill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D042D30E-6590-424D-93D7-82E18C53FA19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0245A9AD-9EFE-42D2-B45A-26BC0BA70523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25626E0-5189-4E2B-8B71-D73A9DFD586B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CDAEEDB4-6F5D-4141-B34A-57ED5450BB22}"/>
              </a:ext>
            </a:extLst>
          </p:cNvPr>
          <p:cNvGrpSpPr/>
          <p:nvPr/>
        </p:nvGrpSpPr>
        <p:grpSpPr>
          <a:xfrm>
            <a:off x="7636449" y="4535876"/>
            <a:ext cx="1668169" cy="412376"/>
            <a:chOff x="7153862" y="4535876"/>
            <a:chExt cx="1668169" cy="412376"/>
          </a:xfrm>
          <a:solidFill>
            <a:srgbClr val="FFFF99"/>
          </a:solidFill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30020C-FF3E-485C-8C80-2438A794F0F3}"/>
                </a:ext>
              </a:extLst>
            </p:cNvPr>
            <p:cNvSpPr/>
            <p:nvPr/>
          </p:nvSpPr>
          <p:spPr>
            <a:xfrm>
              <a:off x="799727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DB31496-AF61-4232-AA3F-DF0428DEDB2B}"/>
                </a:ext>
              </a:extLst>
            </p:cNvPr>
            <p:cNvSpPr/>
            <p:nvPr/>
          </p:nvSpPr>
          <p:spPr>
            <a:xfrm>
              <a:off x="7153862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B25F775-13AD-432C-9468-B0021B4E86F5}"/>
              </a:ext>
            </a:extLst>
          </p:cNvPr>
          <p:cNvGrpSpPr/>
          <p:nvPr/>
        </p:nvGrpSpPr>
        <p:grpSpPr>
          <a:xfrm>
            <a:off x="5015185" y="4535876"/>
            <a:ext cx="1649506" cy="412376"/>
            <a:chOff x="5015185" y="4535876"/>
            <a:chExt cx="1649506" cy="412376"/>
          </a:xfrm>
          <a:solidFill>
            <a:srgbClr val="FFFF99"/>
          </a:solidFill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5CE6BAF5-5BAF-4BF7-8159-DBD6BC474C34}"/>
                </a:ext>
              </a:extLst>
            </p:cNvPr>
            <p:cNvSpPr/>
            <p:nvPr/>
          </p:nvSpPr>
          <p:spPr>
            <a:xfrm>
              <a:off x="583993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BDCFDD7-AF24-4F09-B55A-40A7B646985E}"/>
                </a:ext>
              </a:extLst>
            </p:cNvPr>
            <p:cNvSpPr/>
            <p:nvPr/>
          </p:nvSpPr>
          <p:spPr>
            <a:xfrm>
              <a:off x="5015185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248" name="矩形 247">
            <a:extLst>
              <a:ext uri="{FF2B5EF4-FFF2-40B4-BE49-F238E27FC236}">
                <a16:creationId xmlns:a16="http://schemas.microsoft.com/office/drawing/2014/main" id="{059A4619-FCA0-48C3-9CEE-46DA81CFFA7A}"/>
              </a:ext>
            </a:extLst>
          </p:cNvPr>
          <p:cNvSpPr/>
          <p:nvPr/>
        </p:nvSpPr>
        <p:spPr>
          <a:xfrm>
            <a:off x="10032266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83BAC726-119E-4CF4-A3DE-736C3313E743}"/>
              </a:ext>
            </a:extLst>
          </p:cNvPr>
          <p:cNvSpPr/>
          <p:nvPr/>
        </p:nvSpPr>
        <p:spPr>
          <a:xfrm>
            <a:off x="744370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DB683D00-5B9E-47AF-AB08-95316850C814}"/>
              </a:ext>
            </a:extLst>
          </p:cNvPr>
          <p:cNvSpPr/>
          <p:nvPr/>
        </p:nvSpPr>
        <p:spPr>
          <a:xfrm>
            <a:off x="8537401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F0BD646A-166F-41AF-9C2D-484E5276F751}"/>
              </a:ext>
            </a:extLst>
          </p:cNvPr>
          <p:cNvSpPr/>
          <p:nvPr/>
        </p:nvSpPr>
        <p:spPr>
          <a:xfrm>
            <a:off x="345665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BEAD9049-1E47-4520-8489-487558E889A0}"/>
              </a:ext>
            </a:extLst>
          </p:cNvPr>
          <p:cNvSpPr/>
          <p:nvPr/>
        </p:nvSpPr>
        <p:spPr>
          <a:xfrm>
            <a:off x="4886524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600B2A95-A89D-4CA1-AF5E-E0BAC3522A78}"/>
              </a:ext>
            </a:extLst>
          </p:cNvPr>
          <p:cNvSpPr/>
          <p:nvPr/>
        </p:nvSpPr>
        <p:spPr>
          <a:xfrm>
            <a:off x="5984700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5E89C946-CA00-4399-87FB-824BB60D5B4A}"/>
              </a:ext>
            </a:extLst>
          </p:cNvPr>
          <p:cNvSpPr/>
          <p:nvPr/>
        </p:nvSpPr>
        <p:spPr>
          <a:xfrm>
            <a:off x="234951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134B804-623B-4A86-91EF-193DBA5162E2}"/>
              </a:ext>
            </a:extLst>
          </p:cNvPr>
          <p:cNvGrpSpPr/>
          <p:nvPr/>
        </p:nvGrpSpPr>
        <p:grpSpPr>
          <a:xfrm>
            <a:off x="2495190" y="4535876"/>
            <a:ext cx="1649506" cy="412376"/>
            <a:chOff x="2923255" y="4535876"/>
            <a:chExt cx="1649506" cy="412376"/>
          </a:xfrm>
          <a:solidFill>
            <a:srgbClr val="FFFF99"/>
          </a:solidFill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BC6EB6C-6D74-4F62-BE3C-A633F5DD0800}"/>
                </a:ext>
              </a:extLst>
            </p:cNvPr>
            <p:cNvSpPr/>
            <p:nvPr/>
          </p:nvSpPr>
          <p:spPr>
            <a:xfrm>
              <a:off x="2923255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E959EA18-C320-4495-92CE-920F495476AC}"/>
                </a:ext>
              </a:extLst>
            </p:cNvPr>
            <p:cNvSpPr/>
            <p:nvPr/>
          </p:nvSpPr>
          <p:spPr>
            <a:xfrm>
              <a:off x="374800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38" name="直線接點 237">
            <a:extLst>
              <a:ext uri="{FF2B5EF4-FFF2-40B4-BE49-F238E27FC236}">
                <a16:creationId xmlns:a16="http://schemas.microsoft.com/office/drawing/2014/main" id="{6A70ADD8-A960-4FF5-BFD6-39193FA7D54B}"/>
              </a:ext>
            </a:extLst>
          </p:cNvPr>
          <p:cNvCxnSpPr>
            <a:cxnSpLocks/>
          </p:cNvCxnSpPr>
          <p:nvPr/>
        </p:nvCxnSpPr>
        <p:spPr>
          <a:xfrm>
            <a:off x="609600" y="3648636"/>
            <a:ext cx="107449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63161" y="1081575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7970384" y="1762174"/>
            <a:ext cx="2474259" cy="412376"/>
            <a:chOff x="6230471" y="2470617"/>
            <a:chExt cx="2474259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693FCAF-F2CF-4B5E-A6E1-24E1AC283D0E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19090" y="1762174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60CD67CA-4F6E-4A67-9231-0B0548038368}"/>
              </a:ext>
            </a:extLst>
          </p:cNvPr>
          <p:cNvGrpSpPr/>
          <p:nvPr/>
        </p:nvGrpSpPr>
        <p:grpSpPr>
          <a:xfrm>
            <a:off x="7555765" y="2453215"/>
            <a:ext cx="1649506" cy="412376"/>
            <a:chOff x="6230471" y="3429000"/>
            <a:chExt cx="1649506" cy="412376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805B3C3-9CD3-4FBE-BD58-61EB9223E56C}"/>
                </a:ext>
              </a:extLst>
            </p:cNvPr>
            <p:cNvSpPr/>
            <p:nvPr/>
          </p:nvSpPr>
          <p:spPr>
            <a:xfrm>
              <a:off x="6230471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C86CC75-A7D6-4421-BB5B-D8A9883F9137}"/>
                </a:ext>
              </a:extLst>
            </p:cNvPr>
            <p:cNvSpPr/>
            <p:nvPr/>
          </p:nvSpPr>
          <p:spPr>
            <a:xfrm>
              <a:off x="70552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C372E3A2-EDBA-4D59-9726-5A03FF644E68}"/>
              </a:ext>
            </a:extLst>
          </p:cNvPr>
          <p:cNvSpPr/>
          <p:nvPr/>
        </p:nvSpPr>
        <p:spPr>
          <a:xfrm>
            <a:off x="10032266" y="2451627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A6BA8902-573A-423D-A8EF-5F221159FB32}"/>
              </a:ext>
            </a:extLst>
          </p:cNvPr>
          <p:cNvGrpSpPr/>
          <p:nvPr/>
        </p:nvGrpSpPr>
        <p:grpSpPr>
          <a:xfrm>
            <a:off x="5034441" y="2453215"/>
            <a:ext cx="1649506" cy="412376"/>
            <a:chOff x="3550024" y="3429000"/>
            <a:chExt cx="1649506" cy="41237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0B2734E-2393-4360-86CC-CF39CF2E05B5}"/>
                </a:ext>
              </a:extLst>
            </p:cNvPr>
            <p:cNvSpPr/>
            <p:nvPr/>
          </p:nvSpPr>
          <p:spPr>
            <a:xfrm>
              <a:off x="35500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62CF05D-DBE1-4438-B6E6-7D2F75345204}"/>
                </a:ext>
              </a:extLst>
            </p:cNvPr>
            <p:cNvSpPr/>
            <p:nvPr/>
          </p:nvSpPr>
          <p:spPr>
            <a:xfrm>
              <a:off x="4374777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02DB27B9-A119-4279-B66F-D5FB66131B58}"/>
              </a:ext>
            </a:extLst>
          </p:cNvPr>
          <p:cNvGrpSpPr/>
          <p:nvPr/>
        </p:nvGrpSpPr>
        <p:grpSpPr>
          <a:xfrm>
            <a:off x="2510879" y="2453215"/>
            <a:ext cx="1649506" cy="412376"/>
            <a:chOff x="1398495" y="3429000"/>
            <a:chExt cx="1649506" cy="412376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9686980-C509-4A0F-B6E4-F1548D76DB91}"/>
                </a:ext>
              </a:extLst>
            </p:cNvPr>
            <p:cNvSpPr/>
            <p:nvPr/>
          </p:nvSpPr>
          <p:spPr>
            <a:xfrm>
              <a:off x="2223248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840792A-A458-4BCA-A3E4-891D3709A869}"/>
                </a:ext>
              </a:extLst>
            </p:cNvPr>
            <p:cNvSpPr/>
            <p:nvPr/>
          </p:nvSpPr>
          <p:spPr>
            <a:xfrm>
              <a:off x="1398495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D6903381-A9E8-45DD-8F36-D015D2DF3DFC}"/>
              </a:ext>
            </a:extLst>
          </p:cNvPr>
          <p:cNvSpPr/>
          <p:nvPr/>
        </p:nvSpPr>
        <p:spPr>
          <a:xfrm>
            <a:off x="744370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9C9721B-C43B-41F4-B7CA-CFE55C56DCAB}"/>
              </a:ext>
            </a:extLst>
          </p:cNvPr>
          <p:cNvSpPr/>
          <p:nvPr/>
        </p:nvSpPr>
        <p:spPr>
          <a:xfrm>
            <a:off x="8537401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9ADCF82-65CD-45BC-8232-C61B4DE0C3AF}"/>
              </a:ext>
            </a:extLst>
          </p:cNvPr>
          <p:cNvSpPr/>
          <p:nvPr/>
        </p:nvSpPr>
        <p:spPr>
          <a:xfrm>
            <a:off x="345665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667C238-C6D1-4ED7-B11A-7856018159EE}"/>
              </a:ext>
            </a:extLst>
          </p:cNvPr>
          <p:cNvSpPr/>
          <p:nvPr/>
        </p:nvSpPr>
        <p:spPr>
          <a:xfrm>
            <a:off x="4886524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74D2ACF-6B17-4ADA-B744-3AABF04F8B39}"/>
              </a:ext>
            </a:extLst>
          </p:cNvPr>
          <p:cNvSpPr/>
          <p:nvPr/>
        </p:nvSpPr>
        <p:spPr>
          <a:xfrm>
            <a:off x="5984700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7E7AA56-44F2-45B2-BEDE-17F5A6B5ACD3}"/>
              </a:ext>
            </a:extLst>
          </p:cNvPr>
          <p:cNvSpPr/>
          <p:nvPr/>
        </p:nvSpPr>
        <p:spPr>
          <a:xfrm>
            <a:off x="234951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68596" y="1493951"/>
            <a:ext cx="1981201" cy="2578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  <a:endCxn id="90" idx="0"/>
          </p:cNvCxnSpPr>
          <p:nvPr/>
        </p:nvCxnSpPr>
        <p:spPr>
          <a:xfrm>
            <a:off x="6849797" y="1493951"/>
            <a:ext cx="2357717" cy="2682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</p:cNvCxnSpPr>
          <p:nvPr/>
        </p:nvCxnSpPr>
        <p:spPr>
          <a:xfrm flipH="1">
            <a:off x="3317704" y="2174550"/>
            <a:ext cx="1568820" cy="2958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</p:cNvCxnSpPr>
          <p:nvPr/>
        </p:nvCxnSpPr>
        <p:spPr>
          <a:xfrm>
            <a:off x="4877561" y="2182227"/>
            <a:ext cx="981633" cy="2709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829BEC48-8B41-4BD0-B778-D611491EE76A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8378275" y="2174550"/>
            <a:ext cx="829239" cy="2806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B7143F21-4CF0-48F0-82E4-45432770EBAC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9207514" y="2174550"/>
            <a:ext cx="1237129" cy="2770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641BEC49-D1F8-4E6B-AF6A-C2EEB9BBC42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326666" y="2862199"/>
            <a:ext cx="542366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68BAF1F4-CA9F-4595-AD92-4811629AE423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2761892" y="2864003"/>
            <a:ext cx="569256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52CC68C-B2B8-4B31-83A6-BB72D4BEB188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5855833" y="2862199"/>
            <a:ext cx="541244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51EEE592-75CB-46E8-B23F-7CA263FF8E34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5298901" y="2862199"/>
            <a:ext cx="575982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6DD8EA6B-0D95-481D-9ACF-D92064DD49B9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378275" y="2862199"/>
            <a:ext cx="571503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585EB150-989A-4843-A564-24509FEE1ECD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856082" y="2864003"/>
            <a:ext cx="522193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DACC3B03-B74C-49DC-A522-46E2F3B2AD3C}"/>
              </a:ext>
            </a:extLst>
          </p:cNvPr>
          <p:cNvCxnSpPr>
            <a:cxnSpLocks/>
            <a:stCxn id="254" idx="2"/>
          </p:cNvCxnSpPr>
          <p:nvPr/>
        </p:nvCxnSpPr>
        <p:spPr>
          <a:xfrm>
            <a:off x="2761892" y="4255218"/>
            <a:ext cx="57374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119C36F6-A32D-4B2C-9B7F-1EBFD426162C}"/>
              </a:ext>
            </a:extLst>
          </p:cNvPr>
          <p:cNvCxnSpPr>
            <a:cxnSpLocks/>
            <a:stCxn id="251" idx="2"/>
          </p:cNvCxnSpPr>
          <p:nvPr/>
        </p:nvCxnSpPr>
        <p:spPr>
          <a:xfrm flipH="1">
            <a:off x="3322182" y="4255218"/>
            <a:ext cx="54685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D02DDC2E-016E-4F70-80BA-F3BD5522CB26}"/>
              </a:ext>
            </a:extLst>
          </p:cNvPr>
          <p:cNvCxnSpPr>
            <a:cxnSpLocks/>
            <a:stCxn id="252" idx="2"/>
          </p:cNvCxnSpPr>
          <p:nvPr/>
        </p:nvCxnSpPr>
        <p:spPr>
          <a:xfrm>
            <a:off x="5298901" y="4255218"/>
            <a:ext cx="553572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FFE794E3-DEA4-4469-8D1F-C0424BE2F31D}"/>
              </a:ext>
            </a:extLst>
          </p:cNvPr>
          <p:cNvCxnSpPr>
            <a:cxnSpLocks/>
            <a:stCxn id="253" idx="2"/>
          </p:cNvCxnSpPr>
          <p:nvPr/>
        </p:nvCxnSpPr>
        <p:spPr>
          <a:xfrm flipH="1">
            <a:off x="5839023" y="4255218"/>
            <a:ext cx="558054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72C54B2D-D9E3-496D-B7EC-DF5C0ABCEC4C}"/>
              </a:ext>
            </a:extLst>
          </p:cNvPr>
          <p:cNvCxnSpPr>
            <a:cxnSpLocks/>
            <a:stCxn id="249" idx="2"/>
          </p:cNvCxnSpPr>
          <p:nvPr/>
        </p:nvCxnSpPr>
        <p:spPr>
          <a:xfrm>
            <a:off x="7856082" y="4255218"/>
            <a:ext cx="623783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30F1C7A5-2F1A-4DA4-BEF0-911EA5DD950C}"/>
              </a:ext>
            </a:extLst>
          </p:cNvPr>
          <p:cNvCxnSpPr>
            <a:cxnSpLocks/>
            <a:stCxn id="250" idx="2"/>
          </p:cNvCxnSpPr>
          <p:nvPr/>
        </p:nvCxnSpPr>
        <p:spPr>
          <a:xfrm flipH="1">
            <a:off x="8461202" y="4255218"/>
            <a:ext cx="488576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DC8A47EF-3E13-4D76-B137-18DC6340C1DB}"/>
              </a:ext>
            </a:extLst>
          </p:cNvPr>
          <p:cNvCxnSpPr>
            <a:cxnSpLocks/>
            <a:stCxn id="248" idx="2"/>
            <a:endCxn id="135" idx="0"/>
          </p:cNvCxnSpPr>
          <p:nvPr/>
        </p:nvCxnSpPr>
        <p:spPr>
          <a:xfrm flipH="1">
            <a:off x="9615405" y="4255218"/>
            <a:ext cx="829238" cy="99996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D550732A-9A5A-4465-B385-C9CEA9E39DA9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8461202" y="4948252"/>
            <a:ext cx="1154203" cy="30693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48643AD4-77B3-4D65-BC1B-0AD5A8D6D5F4}"/>
              </a:ext>
            </a:extLst>
          </p:cNvPr>
          <p:cNvCxnSpPr>
            <a:cxnSpLocks/>
          </p:cNvCxnSpPr>
          <p:nvPr/>
        </p:nvCxnSpPr>
        <p:spPr>
          <a:xfrm flipH="1">
            <a:off x="4595173" y="4961390"/>
            <a:ext cx="125730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DBE8A9D7-D6CF-4E51-B614-C20D2C3B7C25}"/>
              </a:ext>
            </a:extLst>
          </p:cNvPr>
          <p:cNvCxnSpPr>
            <a:cxnSpLocks/>
          </p:cNvCxnSpPr>
          <p:nvPr/>
        </p:nvCxnSpPr>
        <p:spPr>
          <a:xfrm>
            <a:off x="3317704" y="4948252"/>
            <a:ext cx="1277469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32289D40-FB16-4971-A90A-28C22CAFA131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4595173" y="5667562"/>
            <a:ext cx="2254624" cy="3485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8E390E20-E05F-4AFA-8BC6-55F446C09C84}"/>
              </a:ext>
            </a:extLst>
          </p:cNvPr>
          <p:cNvCxnSpPr>
            <a:cxnSpLocks/>
            <a:stCxn id="135" idx="2"/>
            <a:endCxn id="148" idx="0"/>
          </p:cNvCxnSpPr>
          <p:nvPr/>
        </p:nvCxnSpPr>
        <p:spPr>
          <a:xfrm flipH="1">
            <a:off x="6849797" y="5667562"/>
            <a:ext cx="2765608" cy="3485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986996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2CF42398-42C7-4CD4-8A33-AF2E271AC2C8}"/>
              </a:ext>
            </a:extLst>
          </p:cNvPr>
          <p:cNvSpPr txBox="1"/>
          <p:nvPr/>
        </p:nvSpPr>
        <p:spPr>
          <a:xfrm>
            <a:off x="1065320" y="445155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治、合</a:t>
            </a:r>
            <a:endParaRPr lang="en-US" altLang="zh-TW" sz="3600">
              <a:solidFill>
                <a:srgbClr val="FFFF00"/>
              </a:solidFill>
            </a:endParaRPr>
          </a:p>
        </p:txBody>
      </p: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60DFECC9-E3D5-40A0-BC5A-C83D0450061E}"/>
              </a:ext>
            </a:extLst>
          </p:cNvPr>
          <p:cNvCxnSpPr>
            <a:cxnSpLocks/>
            <a:stCxn id="111" idx="2"/>
            <a:endCxn id="254" idx="0"/>
          </p:cNvCxnSpPr>
          <p:nvPr/>
        </p:nvCxnSpPr>
        <p:spPr>
          <a:xfrm>
            <a:off x="276189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FDCA4B22-593B-4086-BC18-E61D9106500B}"/>
              </a:ext>
            </a:extLst>
          </p:cNvPr>
          <p:cNvCxnSpPr>
            <a:cxnSpLocks/>
            <a:stCxn id="108" idx="2"/>
            <a:endCxn id="251" idx="0"/>
          </p:cNvCxnSpPr>
          <p:nvPr/>
        </p:nvCxnSpPr>
        <p:spPr>
          <a:xfrm>
            <a:off x="386903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EAFEB8A9-5300-44D5-9798-9743DD33AE23}"/>
              </a:ext>
            </a:extLst>
          </p:cNvPr>
          <p:cNvCxnSpPr>
            <a:cxnSpLocks/>
            <a:stCxn id="109" idx="2"/>
            <a:endCxn id="252" idx="0"/>
          </p:cNvCxnSpPr>
          <p:nvPr/>
        </p:nvCxnSpPr>
        <p:spPr>
          <a:xfrm>
            <a:off x="5298901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5BCDB645-2AEA-446A-836C-860A9341CE7B}"/>
              </a:ext>
            </a:extLst>
          </p:cNvPr>
          <p:cNvCxnSpPr>
            <a:cxnSpLocks/>
            <a:stCxn id="110" idx="2"/>
            <a:endCxn id="253" idx="0"/>
          </p:cNvCxnSpPr>
          <p:nvPr/>
        </p:nvCxnSpPr>
        <p:spPr>
          <a:xfrm>
            <a:off x="6397077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583644AF-5765-49A0-AE3A-1B9E0F7A76B5}"/>
              </a:ext>
            </a:extLst>
          </p:cNvPr>
          <p:cNvCxnSpPr>
            <a:cxnSpLocks/>
            <a:stCxn id="106" idx="2"/>
            <a:endCxn id="249" idx="0"/>
          </p:cNvCxnSpPr>
          <p:nvPr/>
        </p:nvCxnSpPr>
        <p:spPr>
          <a:xfrm>
            <a:off x="785608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BDD96822-07B1-49DE-88D6-89634117978D}"/>
              </a:ext>
            </a:extLst>
          </p:cNvPr>
          <p:cNvCxnSpPr>
            <a:cxnSpLocks/>
            <a:stCxn id="107" idx="2"/>
            <a:endCxn id="250" idx="0"/>
          </p:cNvCxnSpPr>
          <p:nvPr/>
        </p:nvCxnSpPr>
        <p:spPr>
          <a:xfrm>
            <a:off x="8949778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>
            <a:extLst>
              <a:ext uri="{FF2B5EF4-FFF2-40B4-BE49-F238E27FC236}">
                <a16:creationId xmlns:a16="http://schemas.microsoft.com/office/drawing/2014/main" id="{173C5273-B31A-45FE-8CEE-1FC9F325D2AA}"/>
              </a:ext>
            </a:extLst>
          </p:cNvPr>
          <p:cNvCxnSpPr>
            <a:cxnSpLocks/>
            <a:stCxn id="101" idx="2"/>
            <a:endCxn id="248" idx="0"/>
          </p:cNvCxnSpPr>
          <p:nvPr/>
        </p:nvCxnSpPr>
        <p:spPr>
          <a:xfrm>
            <a:off x="10444643" y="2864003"/>
            <a:ext cx="0" cy="9788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22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230" grpId="0"/>
      <p:bldP spid="2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DD4C3-14AB-4D61-A208-40E08192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合併兩組有序資料</a:t>
            </a:r>
          </a:p>
        </p:txBody>
      </p:sp>
      <p:grpSp>
        <p:nvGrpSpPr>
          <p:cNvPr id="232" name="群組 231">
            <a:extLst>
              <a:ext uri="{FF2B5EF4-FFF2-40B4-BE49-F238E27FC236}">
                <a16:creationId xmlns:a16="http://schemas.microsoft.com/office/drawing/2014/main" id="{180C85CF-F195-487A-B025-9AA8F7727332}"/>
              </a:ext>
            </a:extLst>
          </p:cNvPr>
          <p:cNvGrpSpPr/>
          <p:nvPr/>
        </p:nvGrpSpPr>
        <p:grpSpPr>
          <a:xfrm>
            <a:off x="1950135" y="1835134"/>
            <a:ext cx="3430819" cy="377645"/>
            <a:chOff x="348083" y="1340009"/>
            <a:chExt cx="3430819" cy="443885"/>
          </a:xfrm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297CD19F-5294-4F7C-8B02-EF0F72E59AEC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DC246C1D-8835-4A92-88AB-D2D2935607A0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035982DC-5CA8-48A9-9071-92A7DE664876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AEDBEAE4-C8AD-4AAF-8B1E-74E265F7BA96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5C03284-F7FC-46ED-B929-DE629A29CF44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A489D5A0-284B-42A6-8C71-B3AE793E3FE6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2EBE17E2-7A01-4FBF-BBCB-884CD0F0F15B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41" name="群組 240">
            <a:extLst>
              <a:ext uri="{FF2B5EF4-FFF2-40B4-BE49-F238E27FC236}">
                <a16:creationId xmlns:a16="http://schemas.microsoft.com/office/drawing/2014/main" id="{0F22263E-CF85-4577-A04A-1853AE56F930}"/>
              </a:ext>
            </a:extLst>
          </p:cNvPr>
          <p:cNvGrpSpPr/>
          <p:nvPr/>
        </p:nvGrpSpPr>
        <p:grpSpPr>
          <a:xfrm>
            <a:off x="1683802" y="1196449"/>
            <a:ext cx="1963799" cy="377645"/>
            <a:chOff x="348083" y="559282"/>
            <a:chExt cx="1963799" cy="443885"/>
          </a:xfrm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47801E7F-79AC-4D88-9CF9-31C4866F4992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054193C0-3FE9-4E91-97D9-713D28ABF9D0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432DACD2-E4B2-46DC-8276-702261C31149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A231E45B-53DC-4E89-9901-6D4E504880BC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42" name="群組 241">
            <a:extLst>
              <a:ext uri="{FF2B5EF4-FFF2-40B4-BE49-F238E27FC236}">
                <a16:creationId xmlns:a16="http://schemas.microsoft.com/office/drawing/2014/main" id="{1A8D072C-139E-45DA-9475-45ACD9755827}"/>
              </a:ext>
            </a:extLst>
          </p:cNvPr>
          <p:cNvGrpSpPr/>
          <p:nvPr/>
        </p:nvGrpSpPr>
        <p:grpSpPr>
          <a:xfrm>
            <a:off x="4134387" y="1196449"/>
            <a:ext cx="1470351" cy="377645"/>
            <a:chOff x="2308551" y="559282"/>
            <a:chExt cx="1470351" cy="443885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340C01E0-1199-45F2-9BD5-F70364BB2362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EF736149-25A5-4337-99AF-B2C8D38A4B2C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D9CE67C-8456-4368-BF64-D700FD177526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86099BCE-1273-4449-8DF9-CA5A3F178E8C}"/>
              </a:ext>
            </a:extLst>
          </p:cNvPr>
          <p:cNvCxnSpPr>
            <a:cxnSpLocks/>
            <a:stCxn id="234" idx="2"/>
            <a:endCxn id="225" idx="0"/>
          </p:cNvCxnSpPr>
          <p:nvPr/>
        </p:nvCxnSpPr>
        <p:spPr>
          <a:xfrm>
            <a:off x="1930526" y="1574094"/>
            <a:ext cx="266333" cy="2610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群組 245">
            <a:extLst>
              <a:ext uri="{FF2B5EF4-FFF2-40B4-BE49-F238E27FC236}">
                <a16:creationId xmlns:a16="http://schemas.microsoft.com/office/drawing/2014/main" id="{4A5CDBB4-625F-43EB-9BDE-CC977007860B}"/>
              </a:ext>
            </a:extLst>
          </p:cNvPr>
          <p:cNvGrpSpPr/>
          <p:nvPr/>
        </p:nvGrpSpPr>
        <p:grpSpPr>
          <a:xfrm>
            <a:off x="1950135" y="3253447"/>
            <a:ext cx="3430819" cy="377645"/>
            <a:chOff x="348083" y="1340009"/>
            <a:chExt cx="3430819" cy="443885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3F070B2F-A4A3-4B5D-8BF7-A8A650102704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594A75C1-9820-41D8-9C74-A0737EF0FAE1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A5D749C6-9755-4FD4-ABE5-AB224DE5CAD5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ED58C7F5-3EC8-4BE0-BC29-EB7A6549384C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89564285-F094-49E9-8577-30D58797EA8B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A3D94BEE-00CC-4C6E-AE03-FA28E55C34B0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7DCA93EC-1A28-4C97-BF9B-A0CA1121BFB9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54" name="群組 253">
            <a:extLst>
              <a:ext uri="{FF2B5EF4-FFF2-40B4-BE49-F238E27FC236}">
                <a16:creationId xmlns:a16="http://schemas.microsoft.com/office/drawing/2014/main" id="{140ACDB9-99C9-4B9C-B65A-5A3DC2AEF4EC}"/>
              </a:ext>
            </a:extLst>
          </p:cNvPr>
          <p:cNvGrpSpPr/>
          <p:nvPr/>
        </p:nvGrpSpPr>
        <p:grpSpPr>
          <a:xfrm>
            <a:off x="1683802" y="2596730"/>
            <a:ext cx="1963799" cy="377645"/>
            <a:chOff x="348083" y="559282"/>
            <a:chExt cx="1963799" cy="443885"/>
          </a:xfrm>
        </p:grpSpPr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3B3FF379-65CB-483E-A663-838E29F093A7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62B57F8F-6A1B-4DE3-A1A6-2AFF3389ED3A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5F8994DA-E2F0-4FDC-98C6-1F1EB04FD9A9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648D156E-786B-4980-A7E1-C0D1FD1DCE8C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59" name="群組 258">
            <a:extLst>
              <a:ext uri="{FF2B5EF4-FFF2-40B4-BE49-F238E27FC236}">
                <a16:creationId xmlns:a16="http://schemas.microsoft.com/office/drawing/2014/main" id="{FA11E69C-3407-46EF-B55E-268FD2600575}"/>
              </a:ext>
            </a:extLst>
          </p:cNvPr>
          <p:cNvGrpSpPr/>
          <p:nvPr/>
        </p:nvGrpSpPr>
        <p:grpSpPr>
          <a:xfrm>
            <a:off x="4134387" y="2596730"/>
            <a:ext cx="1470351" cy="377645"/>
            <a:chOff x="2308551" y="559282"/>
            <a:chExt cx="1470351" cy="443885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3AF14D9F-E578-4178-89CB-C4231B1AA987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23410260-20AE-4E72-A209-3AFBD212C26A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BC497860-0EC8-47B2-98C3-FE8109501EEF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03984CB4-D179-469F-BB49-C735260802AB}"/>
              </a:ext>
            </a:extLst>
          </p:cNvPr>
          <p:cNvCxnSpPr>
            <a:cxnSpLocks/>
            <a:stCxn id="256" idx="2"/>
            <a:endCxn id="248" idx="0"/>
          </p:cNvCxnSpPr>
          <p:nvPr/>
        </p:nvCxnSpPr>
        <p:spPr>
          <a:xfrm>
            <a:off x="2420643" y="2974375"/>
            <a:ext cx="26633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群組 282">
            <a:extLst>
              <a:ext uri="{FF2B5EF4-FFF2-40B4-BE49-F238E27FC236}">
                <a16:creationId xmlns:a16="http://schemas.microsoft.com/office/drawing/2014/main" id="{33D4FBD9-C0B6-4345-9F39-3494B30D5C20}"/>
              </a:ext>
            </a:extLst>
          </p:cNvPr>
          <p:cNvGrpSpPr/>
          <p:nvPr/>
        </p:nvGrpSpPr>
        <p:grpSpPr>
          <a:xfrm>
            <a:off x="1950135" y="4689520"/>
            <a:ext cx="3430819" cy="377645"/>
            <a:chOff x="348083" y="1340009"/>
            <a:chExt cx="3430819" cy="443885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F86EA2A0-5251-4181-BECD-C8454F630EF3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8F31417D-0EFC-49D1-9B12-AC669C13D1B5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1DF0ECFE-8418-404F-8AFE-6E01A66C1AAB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9D022CF3-6D31-4DF3-9C5B-6CD2D4CD9135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C92A9898-BAC9-4422-8476-5606E4A24EC9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10258358-453F-4286-A3EC-6C1DB471E588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701F959D-0700-4F68-A253-0D753E0AAE99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91" name="群組 290">
            <a:extLst>
              <a:ext uri="{FF2B5EF4-FFF2-40B4-BE49-F238E27FC236}">
                <a16:creationId xmlns:a16="http://schemas.microsoft.com/office/drawing/2014/main" id="{29108010-9098-46C0-A23A-A2E660FEE4A5}"/>
              </a:ext>
            </a:extLst>
          </p:cNvPr>
          <p:cNvGrpSpPr/>
          <p:nvPr/>
        </p:nvGrpSpPr>
        <p:grpSpPr>
          <a:xfrm>
            <a:off x="1683802" y="4032803"/>
            <a:ext cx="1963799" cy="377645"/>
            <a:chOff x="348083" y="559282"/>
            <a:chExt cx="1963799" cy="443885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AE53C68D-CC5D-405E-84E9-CD19AADB0AED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996C8FDA-2B46-4207-B709-6B94215F0492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C92CF36F-9BB7-44FF-8C0D-50101D59E976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DF9CC98F-6674-4A64-9555-77E57D9D3B20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96" name="群組 295">
            <a:extLst>
              <a:ext uri="{FF2B5EF4-FFF2-40B4-BE49-F238E27FC236}">
                <a16:creationId xmlns:a16="http://schemas.microsoft.com/office/drawing/2014/main" id="{327672CA-B6C9-426A-A717-E4F8CA82B76A}"/>
              </a:ext>
            </a:extLst>
          </p:cNvPr>
          <p:cNvGrpSpPr/>
          <p:nvPr/>
        </p:nvGrpSpPr>
        <p:grpSpPr>
          <a:xfrm>
            <a:off x="4134387" y="4032803"/>
            <a:ext cx="1470351" cy="377645"/>
            <a:chOff x="2308551" y="559282"/>
            <a:chExt cx="1470351" cy="443885"/>
          </a:xfrm>
        </p:grpSpPr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B320E4ED-1AE5-4217-93A0-1CAB5115B102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5E516921-F9ED-481F-A543-C33ECB9F45C5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E2E4FE8F-E22B-489F-A8FD-9941D2F9A423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300" name="直線單箭頭接點 299">
            <a:extLst>
              <a:ext uri="{FF2B5EF4-FFF2-40B4-BE49-F238E27FC236}">
                <a16:creationId xmlns:a16="http://schemas.microsoft.com/office/drawing/2014/main" id="{7D69AEA6-4877-4F62-937F-3A27206287DE}"/>
              </a:ext>
            </a:extLst>
          </p:cNvPr>
          <p:cNvCxnSpPr>
            <a:cxnSpLocks/>
            <a:stCxn id="294" idx="2"/>
            <a:endCxn id="286" idx="0"/>
          </p:cNvCxnSpPr>
          <p:nvPr/>
        </p:nvCxnSpPr>
        <p:spPr>
          <a:xfrm>
            <a:off x="2910760" y="4410448"/>
            <a:ext cx="26633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群組 303">
            <a:extLst>
              <a:ext uri="{FF2B5EF4-FFF2-40B4-BE49-F238E27FC236}">
                <a16:creationId xmlns:a16="http://schemas.microsoft.com/office/drawing/2014/main" id="{78C77729-2B85-4121-A608-D4EE864B94CD}"/>
              </a:ext>
            </a:extLst>
          </p:cNvPr>
          <p:cNvGrpSpPr/>
          <p:nvPr/>
        </p:nvGrpSpPr>
        <p:grpSpPr>
          <a:xfrm>
            <a:off x="1950135" y="6125593"/>
            <a:ext cx="3430819" cy="377645"/>
            <a:chOff x="348083" y="1340009"/>
            <a:chExt cx="3430819" cy="443885"/>
          </a:xfrm>
        </p:grpSpPr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97748CCB-37C5-4C84-93D0-38C8A74CE06E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7C95C2DA-3FFB-4836-9499-1380943B867B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41739C49-3828-48F6-BEC4-FADE9F674AE5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6B7CDBC9-C128-4D08-A5FE-2C0D0F815A63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6B9D2F07-AD21-4945-9741-BDFF26BDF204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580DBE71-10F6-45EF-8D64-53F0F4CCBE17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9C6F94F5-2036-415D-A613-7E1F7C968563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14534037-718C-4F55-985D-E555C6F8771F}"/>
              </a:ext>
            </a:extLst>
          </p:cNvPr>
          <p:cNvGrpSpPr/>
          <p:nvPr/>
        </p:nvGrpSpPr>
        <p:grpSpPr>
          <a:xfrm>
            <a:off x="1683802" y="5468876"/>
            <a:ext cx="1963799" cy="377645"/>
            <a:chOff x="348083" y="559282"/>
            <a:chExt cx="1963799" cy="443885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E893CDC-3CE2-42BC-8949-C2C253C1F08A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5D440F4C-59E1-4377-BE41-37AE1DC3C3CC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71A15E45-D63C-4011-B69F-54CD02D7CF8A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58F4FCA1-1CEC-40DC-B6CF-88C7EC541559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17" name="群組 316">
            <a:extLst>
              <a:ext uri="{FF2B5EF4-FFF2-40B4-BE49-F238E27FC236}">
                <a16:creationId xmlns:a16="http://schemas.microsoft.com/office/drawing/2014/main" id="{92B33CC2-CF24-4A35-93F9-0C680530EECC}"/>
              </a:ext>
            </a:extLst>
          </p:cNvPr>
          <p:cNvGrpSpPr/>
          <p:nvPr/>
        </p:nvGrpSpPr>
        <p:grpSpPr>
          <a:xfrm>
            <a:off x="4134387" y="5468876"/>
            <a:ext cx="1470351" cy="377645"/>
            <a:chOff x="2308551" y="559282"/>
            <a:chExt cx="1470351" cy="443885"/>
          </a:xfrm>
        </p:grpSpPr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8BE49CFC-31E8-41B7-AA99-6A78C2B56B31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039FE6ED-CE0D-4B79-8E7D-A32E20CE2C47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88D86643-B213-4C59-B8D3-1A2B50D9525C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321" name="直線單箭頭接點 320">
            <a:extLst>
              <a:ext uri="{FF2B5EF4-FFF2-40B4-BE49-F238E27FC236}">
                <a16:creationId xmlns:a16="http://schemas.microsoft.com/office/drawing/2014/main" id="{82F577E8-2B61-4E01-9210-B4540F64D84C}"/>
              </a:ext>
            </a:extLst>
          </p:cNvPr>
          <p:cNvCxnSpPr>
            <a:cxnSpLocks/>
            <a:stCxn id="318" idx="2"/>
            <a:endCxn id="308" idx="0"/>
          </p:cNvCxnSpPr>
          <p:nvPr/>
        </p:nvCxnSpPr>
        <p:spPr>
          <a:xfrm flipH="1">
            <a:off x="3667210" y="5846521"/>
            <a:ext cx="713901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群組 449">
            <a:extLst>
              <a:ext uri="{FF2B5EF4-FFF2-40B4-BE49-F238E27FC236}">
                <a16:creationId xmlns:a16="http://schemas.microsoft.com/office/drawing/2014/main" id="{B06EB1D1-6CDB-4657-ACBA-0D8F7D90E76E}"/>
              </a:ext>
            </a:extLst>
          </p:cNvPr>
          <p:cNvGrpSpPr/>
          <p:nvPr/>
        </p:nvGrpSpPr>
        <p:grpSpPr>
          <a:xfrm>
            <a:off x="7265085" y="1853166"/>
            <a:ext cx="3430819" cy="377645"/>
            <a:chOff x="348083" y="1340009"/>
            <a:chExt cx="3430819" cy="443885"/>
          </a:xfrm>
        </p:grpSpPr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A7C52A66-515C-428F-9D33-0724CD72AA4C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3FDF9CD6-9AA9-4CD8-9722-775181AE7050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13707D91-BB82-4FAE-A645-0D09524A49E2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2453C5F5-D9BB-41B7-9CED-FB326081B92C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BE25C3BA-B329-4635-AA76-ED7367C3C443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30DCC8E6-9F80-4E2D-AB00-E87F2B6920A3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2C79C418-9C2C-43D7-A19C-DF39EAECFC84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58" name="群組 457">
            <a:extLst>
              <a:ext uri="{FF2B5EF4-FFF2-40B4-BE49-F238E27FC236}">
                <a16:creationId xmlns:a16="http://schemas.microsoft.com/office/drawing/2014/main" id="{62F444D4-5C9A-467B-8047-9FEAFF756473}"/>
              </a:ext>
            </a:extLst>
          </p:cNvPr>
          <p:cNvGrpSpPr/>
          <p:nvPr/>
        </p:nvGrpSpPr>
        <p:grpSpPr>
          <a:xfrm>
            <a:off x="6998752" y="1196449"/>
            <a:ext cx="1963799" cy="377645"/>
            <a:chOff x="348083" y="559282"/>
            <a:chExt cx="1963799" cy="443885"/>
          </a:xfrm>
        </p:grpSpPr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E915AC5D-7494-41D7-AA22-2000273DC123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6A0A58F6-687F-43CD-9B7F-F1A8570E61CA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F4D95CAB-DE33-4E8C-B1D5-C76DC49977C1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502E975E-6913-40F9-B5F8-9B96EC272A61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63" name="群組 462">
            <a:extLst>
              <a:ext uri="{FF2B5EF4-FFF2-40B4-BE49-F238E27FC236}">
                <a16:creationId xmlns:a16="http://schemas.microsoft.com/office/drawing/2014/main" id="{776F9369-3BA7-4FDA-B4F2-707269EB84CC}"/>
              </a:ext>
            </a:extLst>
          </p:cNvPr>
          <p:cNvGrpSpPr/>
          <p:nvPr/>
        </p:nvGrpSpPr>
        <p:grpSpPr>
          <a:xfrm>
            <a:off x="9449337" y="1196449"/>
            <a:ext cx="1470351" cy="377645"/>
            <a:chOff x="2308551" y="559282"/>
            <a:chExt cx="1470351" cy="443885"/>
          </a:xfrm>
        </p:grpSpPr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BAF13E1D-AF7A-4A5E-AD90-FDB7B8288C78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616F08A4-85A7-40B9-9478-92086EBB3B2A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AA2D7F3E-2083-4362-98B4-1483F99C1287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467" name="直線單箭頭接點 466">
            <a:extLst>
              <a:ext uri="{FF2B5EF4-FFF2-40B4-BE49-F238E27FC236}">
                <a16:creationId xmlns:a16="http://schemas.microsoft.com/office/drawing/2014/main" id="{6508A6B9-10C6-4FEC-9534-24CE974F3937}"/>
              </a:ext>
            </a:extLst>
          </p:cNvPr>
          <p:cNvCxnSpPr>
            <a:cxnSpLocks/>
            <a:stCxn id="465" idx="2"/>
            <a:endCxn id="455" idx="0"/>
          </p:cNvCxnSpPr>
          <p:nvPr/>
        </p:nvCxnSpPr>
        <p:spPr>
          <a:xfrm flipH="1">
            <a:off x="9472277" y="1574094"/>
            <a:ext cx="713901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群組 468">
            <a:extLst>
              <a:ext uri="{FF2B5EF4-FFF2-40B4-BE49-F238E27FC236}">
                <a16:creationId xmlns:a16="http://schemas.microsoft.com/office/drawing/2014/main" id="{0B1F8013-2F26-4675-B555-EC584B078F7A}"/>
              </a:ext>
            </a:extLst>
          </p:cNvPr>
          <p:cNvGrpSpPr/>
          <p:nvPr/>
        </p:nvGrpSpPr>
        <p:grpSpPr>
          <a:xfrm>
            <a:off x="7265085" y="3265468"/>
            <a:ext cx="3430819" cy="377645"/>
            <a:chOff x="348083" y="1340009"/>
            <a:chExt cx="3430819" cy="443885"/>
          </a:xfrm>
        </p:grpSpPr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AAB868F5-B559-4F38-BF1A-41B444A30F97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1" name="矩形 470">
              <a:extLst>
                <a:ext uri="{FF2B5EF4-FFF2-40B4-BE49-F238E27FC236}">
                  <a16:creationId xmlns:a16="http://schemas.microsoft.com/office/drawing/2014/main" id="{199E6A4E-DE22-49A8-9D9E-61C0A1CA61D9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09D14110-C2D3-4F98-88DF-EBF9FD58D313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BD49955E-5ABB-4672-B5A4-AAA87CE03827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CDEA70A3-0152-46EC-841A-E796F820F841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EC380D40-9374-4B02-8796-D7BA9F244F4D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EB92DAAB-EF64-437C-B830-DF2F9B11BD13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77" name="群組 476">
            <a:extLst>
              <a:ext uri="{FF2B5EF4-FFF2-40B4-BE49-F238E27FC236}">
                <a16:creationId xmlns:a16="http://schemas.microsoft.com/office/drawing/2014/main" id="{468A54D0-0FA6-49FB-B7FC-65E911539461}"/>
              </a:ext>
            </a:extLst>
          </p:cNvPr>
          <p:cNvGrpSpPr/>
          <p:nvPr/>
        </p:nvGrpSpPr>
        <p:grpSpPr>
          <a:xfrm>
            <a:off x="6998752" y="2608751"/>
            <a:ext cx="1963799" cy="377645"/>
            <a:chOff x="348083" y="559282"/>
            <a:chExt cx="1963799" cy="443885"/>
          </a:xfrm>
        </p:grpSpPr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7BF1164-215C-41AE-AA6A-E40C396113CC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C417D059-7D14-40B5-9529-83EBBB1B5979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DD19923A-A324-4F94-BC9D-37FC1F7108C8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9531FAE6-D43F-4EF8-832D-0A5A4F0ACA1A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82" name="群組 481">
            <a:extLst>
              <a:ext uri="{FF2B5EF4-FFF2-40B4-BE49-F238E27FC236}">
                <a16:creationId xmlns:a16="http://schemas.microsoft.com/office/drawing/2014/main" id="{507775D7-11BF-4B8D-9141-590AE675FB6D}"/>
              </a:ext>
            </a:extLst>
          </p:cNvPr>
          <p:cNvGrpSpPr/>
          <p:nvPr/>
        </p:nvGrpSpPr>
        <p:grpSpPr>
          <a:xfrm>
            <a:off x="9449337" y="2608751"/>
            <a:ext cx="1470351" cy="377645"/>
            <a:chOff x="2308551" y="559282"/>
            <a:chExt cx="1470351" cy="443885"/>
          </a:xfrm>
        </p:grpSpPr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F198AD03-0EC9-40B2-B311-9AC02AAE2F0C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C8A8D58D-7101-4617-A44D-2A0844428C6C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D4E51AF3-7963-4700-B0AD-903FDFFA30B4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486" name="直線單箭頭接點 485">
            <a:extLst>
              <a:ext uri="{FF2B5EF4-FFF2-40B4-BE49-F238E27FC236}">
                <a16:creationId xmlns:a16="http://schemas.microsoft.com/office/drawing/2014/main" id="{D01AF5CC-E09D-40A5-9CD8-9A35F74D0163}"/>
              </a:ext>
            </a:extLst>
          </p:cNvPr>
          <p:cNvCxnSpPr>
            <a:cxnSpLocks/>
            <a:stCxn id="485" idx="2"/>
            <a:endCxn id="475" idx="0"/>
          </p:cNvCxnSpPr>
          <p:nvPr/>
        </p:nvCxnSpPr>
        <p:spPr>
          <a:xfrm flipH="1">
            <a:off x="9962394" y="2986396"/>
            <a:ext cx="710570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群組 489">
            <a:extLst>
              <a:ext uri="{FF2B5EF4-FFF2-40B4-BE49-F238E27FC236}">
                <a16:creationId xmlns:a16="http://schemas.microsoft.com/office/drawing/2014/main" id="{84450C99-9781-47C0-9B16-BED8D5583DBA}"/>
              </a:ext>
            </a:extLst>
          </p:cNvPr>
          <p:cNvGrpSpPr/>
          <p:nvPr/>
        </p:nvGrpSpPr>
        <p:grpSpPr>
          <a:xfrm>
            <a:off x="7265085" y="4695530"/>
            <a:ext cx="3430819" cy="377645"/>
            <a:chOff x="348083" y="1340009"/>
            <a:chExt cx="3430819" cy="443885"/>
          </a:xfrm>
        </p:grpSpPr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81766F33-9050-4B37-BA0D-3AA69AF67066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25139498-0277-425E-A05C-8147B58FC6DE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03A41123-6439-4FAE-A067-F703E2D35442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8E04AF00-8598-479D-86CE-5F278859F80D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C6685ADF-CCBC-46F0-BB98-90007125C0C7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E1AFB5EC-CF3E-4AE1-BACE-11B1A188B2B0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79A9793B-58DA-4622-B6FE-720F7D4F5B68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98" name="群組 497">
            <a:extLst>
              <a:ext uri="{FF2B5EF4-FFF2-40B4-BE49-F238E27FC236}">
                <a16:creationId xmlns:a16="http://schemas.microsoft.com/office/drawing/2014/main" id="{42FFA580-9894-4E60-A18E-C0E84A8B4CE2}"/>
              </a:ext>
            </a:extLst>
          </p:cNvPr>
          <p:cNvGrpSpPr/>
          <p:nvPr/>
        </p:nvGrpSpPr>
        <p:grpSpPr>
          <a:xfrm>
            <a:off x="6998752" y="4038813"/>
            <a:ext cx="1963799" cy="377645"/>
            <a:chOff x="348083" y="559282"/>
            <a:chExt cx="1963799" cy="443885"/>
          </a:xfrm>
        </p:grpSpPr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283DA08B-5D43-4F40-BECC-E61B5F80DCA2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EBFF1010-F6BD-4F7A-9DD8-3E460ED383D7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BF0DF8B1-950A-4148-9F82-480CE37EEECA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28F349F3-0CC6-4C0E-816C-B44DCAA22A47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03" name="群組 502">
            <a:extLst>
              <a:ext uri="{FF2B5EF4-FFF2-40B4-BE49-F238E27FC236}">
                <a16:creationId xmlns:a16="http://schemas.microsoft.com/office/drawing/2014/main" id="{856D01C0-FD53-46DB-B184-E969F1A85165}"/>
              </a:ext>
            </a:extLst>
          </p:cNvPr>
          <p:cNvGrpSpPr/>
          <p:nvPr/>
        </p:nvGrpSpPr>
        <p:grpSpPr>
          <a:xfrm>
            <a:off x="9449337" y="4038813"/>
            <a:ext cx="1470351" cy="377645"/>
            <a:chOff x="2308551" y="559282"/>
            <a:chExt cx="1470351" cy="443885"/>
          </a:xfrm>
        </p:grpSpPr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D25FCDFA-47AD-4A72-BA90-ABB2DA898E08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2243B77C-2F5D-4975-BC05-A10F8BD1CD4E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0F3AFF32-BFA7-48F5-A96A-2DF363D2D52F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507" name="直線單箭頭接點 506">
            <a:extLst>
              <a:ext uri="{FF2B5EF4-FFF2-40B4-BE49-F238E27FC236}">
                <a16:creationId xmlns:a16="http://schemas.microsoft.com/office/drawing/2014/main" id="{EF603E70-01E8-4151-B88C-E2107E769D56}"/>
              </a:ext>
            </a:extLst>
          </p:cNvPr>
          <p:cNvCxnSpPr>
            <a:cxnSpLocks/>
            <a:stCxn id="502" idx="2"/>
            <a:endCxn id="497" idx="0"/>
          </p:cNvCxnSpPr>
          <p:nvPr/>
        </p:nvCxnSpPr>
        <p:spPr>
          <a:xfrm>
            <a:off x="8715827" y="4416458"/>
            <a:ext cx="173335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群組 509">
            <a:extLst>
              <a:ext uri="{FF2B5EF4-FFF2-40B4-BE49-F238E27FC236}">
                <a16:creationId xmlns:a16="http://schemas.microsoft.com/office/drawing/2014/main" id="{F53A91BF-FD12-4E96-9384-3273DCC3A4EC}"/>
              </a:ext>
            </a:extLst>
          </p:cNvPr>
          <p:cNvGrpSpPr/>
          <p:nvPr/>
        </p:nvGrpSpPr>
        <p:grpSpPr>
          <a:xfrm>
            <a:off x="7265085" y="6125593"/>
            <a:ext cx="3430819" cy="377645"/>
            <a:chOff x="348083" y="1340009"/>
            <a:chExt cx="3430819" cy="443885"/>
          </a:xfrm>
        </p:grpSpPr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387CA990-ECC5-4B20-AF14-F4F360867C7F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C0B7E110-4C90-453D-9F00-4C2460A24B64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168886F7-AB37-4E5D-BCBB-90BA3FC943BB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3AA01968-04AD-471C-BA8E-D752B121AA20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98E231C8-C073-4733-A136-3672C761D1F8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B4EBE4F0-A246-40D8-99C9-489C7BC3388C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99C67937-0448-4B66-888D-DCF0F91CB76F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18" name="群組 517">
            <a:extLst>
              <a:ext uri="{FF2B5EF4-FFF2-40B4-BE49-F238E27FC236}">
                <a16:creationId xmlns:a16="http://schemas.microsoft.com/office/drawing/2014/main" id="{9DFCC55A-9521-41B2-A416-96CDEF87AEA3}"/>
              </a:ext>
            </a:extLst>
          </p:cNvPr>
          <p:cNvGrpSpPr/>
          <p:nvPr/>
        </p:nvGrpSpPr>
        <p:grpSpPr>
          <a:xfrm>
            <a:off x="6998752" y="5468876"/>
            <a:ext cx="1963799" cy="377645"/>
            <a:chOff x="348083" y="559282"/>
            <a:chExt cx="1963799" cy="443885"/>
          </a:xfrm>
        </p:grpSpPr>
        <p:sp>
          <p:nvSpPr>
            <p:cNvPr id="519" name="矩形 518">
              <a:extLst>
                <a:ext uri="{FF2B5EF4-FFF2-40B4-BE49-F238E27FC236}">
                  <a16:creationId xmlns:a16="http://schemas.microsoft.com/office/drawing/2014/main" id="{D494884B-6D1A-4EF8-97EE-8C073B251D20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14B59A56-6387-4583-81A9-283C055DEC38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A59D40E8-7A11-4C36-AA68-B6DCEA95DBF2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2" name="矩形 521">
              <a:extLst>
                <a:ext uri="{FF2B5EF4-FFF2-40B4-BE49-F238E27FC236}">
                  <a16:creationId xmlns:a16="http://schemas.microsoft.com/office/drawing/2014/main" id="{CACD278A-9081-4BB3-BBE6-D79A4FB372FE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23" name="群組 522">
            <a:extLst>
              <a:ext uri="{FF2B5EF4-FFF2-40B4-BE49-F238E27FC236}">
                <a16:creationId xmlns:a16="http://schemas.microsoft.com/office/drawing/2014/main" id="{3EE878D2-23D5-4420-A9DB-C24BFD43E97C}"/>
              </a:ext>
            </a:extLst>
          </p:cNvPr>
          <p:cNvGrpSpPr/>
          <p:nvPr/>
        </p:nvGrpSpPr>
        <p:grpSpPr>
          <a:xfrm>
            <a:off x="9449337" y="5468876"/>
            <a:ext cx="1470351" cy="377645"/>
            <a:chOff x="2308551" y="559282"/>
            <a:chExt cx="1470351" cy="443885"/>
          </a:xfrm>
        </p:grpSpPr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847017DD-615C-4D54-A479-3855CBE7ADD4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A856D37A-C0B9-4A6E-B5C4-35752FDB6EC1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5A4DFC8A-E4B1-4A80-9829-635825AC42A4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640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03411025-996D-4037-A8B7-F366C7CAED43}"/>
              </a:ext>
            </a:extLst>
          </p:cNvPr>
          <p:cNvGrpSpPr/>
          <p:nvPr/>
        </p:nvGrpSpPr>
        <p:grpSpPr>
          <a:xfrm>
            <a:off x="704136" y="1042678"/>
            <a:ext cx="10649664" cy="5449378"/>
            <a:chOff x="704136" y="980533"/>
            <a:chExt cx="10649664" cy="5449378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F903457D-BB3E-4740-92EE-F60A503A8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36" y="982266"/>
              <a:ext cx="10649661" cy="54476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合併排序法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== end)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治：若只有一個資料則為排序完成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分：將資料拆分為兩組；治：分別排序兩組資料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start - (start - end) 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mid);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mid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合：合併兩組有序資料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tmp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[end - start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lIndex = start, rIndex = mid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(lIndex &lt;= mid &amp;&amp; rIndex &lt;= end) tmp[i++] = arr[lIndex] &lt; arr[rIndex] ? arr[lIndex++] : arr[rIndex++];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(lIndex &lt;= mid) tmp[i++] = arr[lIndex++];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(rIndex &lt;= end) tmp[i++] = arr[rIndex++];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tmp.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arr[start + i] = tmp[i];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4102CFA-0FF0-4302-9FE4-CE927B43AB37}"/>
                </a:ext>
              </a:extLst>
            </p:cNvPr>
            <p:cNvSpPr txBox="1"/>
            <p:nvPr/>
          </p:nvSpPr>
          <p:spPr>
            <a:xfrm>
              <a:off x="10720291" y="609135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9" name="圖片 18">
              <a:hlinkClick r:id="rId3"/>
              <a:extLst>
                <a:ext uri="{FF2B5EF4-FFF2-40B4-BE49-F238E27FC236}">
                  <a16:creationId xmlns:a16="http://schemas.microsoft.com/office/drawing/2014/main" id="{0352628F-B4D6-48E3-AE3D-DCF1A9050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98053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C4248D7-B75D-479B-8266-1C80681E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B7AD5FB-30B9-4FB4-B8C1-1C0BA7F1ABD5}"/>
              </a:ext>
            </a:extLst>
          </p:cNvPr>
          <p:cNvGrpSpPr/>
          <p:nvPr/>
        </p:nvGrpSpPr>
        <p:grpSpPr>
          <a:xfrm>
            <a:off x="7102136" y="2262442"/>
            <a:ext cx="4251664" cy="923331"/>
            <a:chOff x="7102136" y="4067606"/>
            <a:chExt cx="4251664" cy="923331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78F2EBF0-2AB8-45BD-9774-98677B6A2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136" y="4067606"/>
              <a:ext cx="425166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-6 -2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[-6, -2, 0, 1, 3, 5, 8]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4A00BDA-E96A-4EB0-A0A3-4F6D57E73E18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47761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5ACFC-1658-4C43-A513-952AED6F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快速排序法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638B9B-98AF-45A5-B535-0AB2581A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6683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9294C-4739-4B1F-9FD0-70BAA20D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9FB93D-61CF-4CCE-9552-B4CAB3FD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1" y="1234236"/>
            <a:ext cx="11008658" cy="513967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en-US" altLang="zh-TW" sz="2800">
                <a:solidFill>
                  <a:srgbClr val="00B0F0"/>
                </a:solidFill>
              </a:rPr>
              <a:t>(tree)</a:t>
            </a:r>
            <a:r>
              <a:rPr lang="zh-TW" altLang="en-US" sz="2800"/>
              <a:t>是一種</a:t>
            </a:r>
            <a:r>
              <a:rPr lang="zh-TW" altLang="en-US" sz="2800">
                <a:solidFill>
                  <a:srgbClr val="00B0F0"/>
                </a:solidFill>
              </a:rPr>
              <a:t>資料結構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中的每個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稱為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en-US" altLang="zh-TW" sz="2800">
                <a:solidFill>
                  <a:srgbClr val="00B0F0"/>
                </a:solidFill>
              </a:rPr>
              <a:t>(node)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  <a:r>
              <a:rPr lang="zh-TW" altLang="en-US" sz="2800"/>
              <a:t>不可重複，且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會連結其他的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連結的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之間會形成</a:t>
            </a:r>
            <a:r>
              <a:rPr lang="zh-TW" altLang="en-US" sz="2800">
                <a:solidFill>
                  <a:srgbClr val="00B0F0"/>
                </a:solidFill>
              </a:rPr>
              <a:t>父子關係</a:t>
            </a:r>
            <a:r>
              <a:rPr lang="zh-TW" altLang="en-US" sz="2800"/>
              <a:t>，但連結不可成環</a:t>
            </a:r>
            <a:endParaRPr lang="en-US" altLang="zh-TW" sz="2800"/>
          </a:p>
          <a:p>
            <a:r>
              <a:rPr lang="zh-TW" altLang="en-US" sz="2800"/>
              <a:t>每個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只有一個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，但可以有很多個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相同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叔伯節點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祖父節點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堂兄弟節點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中的首個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根節點</a:t>
            </a:r>
            <a:r>
              <a:rPr lang="en-US" altLang="zh-TW" sz="2800">
                <a:solidFill>
                  <a:srgbClr val="00B0F0"/>
                </a:solidFill>
              </a:rPr>
              <a:t>(root)</a:t>
            </a:r>
            <a:r>
              <a:rPr lang="zh-TW" altLang="en-US" sz="2800"/>
              <a:t>，無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葉節點</a:t>
            </a:r>
            <a:r>
              <a:rPr lang="en-US" altLang="zh-TW" sz="2800">
                <a:solidFill>
                  <a:srgbClr val="00B0F0"/>
                </a:solidFill>
              </a:rPr>
              <a:t>(leave)</a:t>
            </a:r>
          </a:p>
          <a:p>
            <a:r>
              <a:rPr lang="zh-TW" altLang="en-US" sz="2800"/>
              <a:t>從任一</a:t>
            </a:r>
            <a:r>
              <a:rPr lang="zh-TW" altLang="en-US" sz="2800">
                <a:solidFill>
                  <a:srgbClr val="00B0F0"/>
                </a:solidFill>
              </a:rPr>
              <a:t>葉節點</a:t>
            </a:r>
            <a:r>
              <a:rPr lang="zh-TW" altLang="en-US" sz="2800"/>
              <a:t>到</a:t>
            </a:r>
            <a:r>
              <a:rPr lang="zh-TW" altLang="en-US" sz="2800">
                <a:solidFill>
                  <a:srgbClr val="00B0F0"/>
                </a:solidFill>
              </a:rPr>
              <a:t>根節點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最大節點數</a:t>
            </a:r>
            <a:r>
              <a:rPr lang="zh-TW" altLang="en-US" sz="2800"/>
              <a:t>為該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高度</a:t>
            </a:r>
            <a:r>
              <a:rPr lang="en-US" altLang="zh-TW" sz="2800">
                <a:solidFill>
                  <a:srgbClr val="00B0F0"/>
                </a:solidFill>
              </a:rPr>
              <a:t>(height)</a:t>
            </a:r>
          </a:p>
          <a:p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二元樹</a:t>
            </a:r>
            <a:r>
              <a:rPr lang="en-US" altLang="zh-TW" sz="2800">
                <a:solidFill>
                  <a:srgbClr val="00B0F0"/>
                </a:solidFill>
              </a:rPr>
              <a:t>(binary tree)</a:t>
            </a:r>
            <a:r>
              <a:rPr lang="zh-TW" altLang="en-US" sz="2800"/>
              <a:t>是一種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，但每個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最多只有兩個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endParaRPr lang="en-US" altLang="zh-TW" sz="2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307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5C800-B14F-4AA3-83C9-B40EF4B6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605A7191-B79D-4090-8CE5-D4B9A58716CD}"/>
              </a:ext>
            </a:extLst>
          </p:cNvPr>
          <p:cNvGrpSpPr/>
          <p:nvPr/>
        </p:nvGrpSpPr>
        <p:grpSpPr>
          <a:xfrm>
            <a:off x="616439" y="2074205"/>
            <a:ext cx="5378032" cy="4245640"/>
            <a:chOff x="1962137" y="1504392"/>
            <a:chExt cx="5378032" cy="424564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B62B8BF-6C2A-46C3-A435-905FBA8E79A8}"/>
                </a:ext>
              </a:extLst>
            </p:cNvPr>
            <p:cNvGrpSpPr/>
            <p:nvPr/>
          </p:nvGrpSpPr>
          <p:grpSpPr>
            <a:xfrm>
              <a:off x="5440548" y="2395255"/>
              <a:ext cx="1899621" cy="2381253"/>
              <a:chOff x="3550920" y="3040714"/>
              <a:chExt cx="1899621" cy="2381253"/>
            </a:xfrm>
          </p:grpSpPr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EDA5A962-C8FD-4F63-B84B-2367E49D2B01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F83552F6-BA9E-4C57-B880-D72A74F230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0C3F527F-8BCB-4810-9E17-4D6900AE8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578C1EB-27E2-48B9-B1C9-B3E83C3BB47A}"/>
                </a:ext>
              </a:extLst>
            </p:cNvPr>
            <p:cNvSpPr txBox="1"/>
            <p:nvPr/>
          </p:nvSpPr>
          <p:spPr>
            <a:xfrm>
              <a:off x="6123212" y="3305470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4345019-D5CB-42F2-920C-7D445DF64C08}"/>
                </a:ext>
              </a:extLst>
            </p:cNvPr>
            <p:cNvSpPr/>
            <p:nvPr/>
          </p:nvSpPr>
          <p:spPr>
            <a:xfrm>
              <a:off x="4102770" y="2108922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794B2EAE-62BF-463A-B5AF-C6E5D2967237}"/>
                </a:ext>
              </a:extLst>
            </p:cNvPr>
            <p:cNvSpPr/>
            <p:nvPr/>
          </p:nvSpPr>
          <p:spPr>
            <a:xfrm>
              <a:off x="3037342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54F7A33F-48EE-454D-9167-917264BE90C8}"/>
                </a:ext>
              </a:extLst>
            </p:cNvPr>
            <p:cNvSpPr/>
            <p:nvPr/>
          </p:nvSpPr>
          <p:spPr>
            <a:xfrm>
              <a:off x="5194803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D8AA014B-E09F-4B55-AA3C-94140FE67BBC}"/>
                </a:ext>
              </a:extLst>
            </p:cNvPr>
            <p:cNvSpPr/>
            <p:nvPr/>
          </p:nvSpPr>
          <p:spPr>
            <a:xfrm>
              <a:off x="2064050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89DFF25D-57C1-4B59-BA09-0C0FF5E096F7}"/>
                </a:ext>
              </a:extLst>
            </p:cNvPr>
            <p:cNvSpPr/>
            <p:nvPr/>
          </p:nvSpPr>
          <p:spPr>
            <a:xfrm>
              <a:off x="304326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D6555CE3-15BF-4968-8EC1-3F7596BFAD63}"/>
                </a:ext>
              </a:extLst>
            </p:cNvPr>
            <p:cNvSpPr/>
            <p:nvPr/>
          </p:nvSpPr>
          <p:spPr>
            <a:xfrm>
              <a:off x="5700053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DABF5FC-0C4D-4F7A-9E7A-4D1652A6EF93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>
              <a:off x="3427867" y="3961535"/>
              <a:ext cx="592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B056A6A5-71CC-4D59-AAF9-8D9010F2F0BC}"/>
                </a:ext>
              </a:extLst>
            </p:cNvPr>
            <p:cNvCxnSpPr>
              <a:cxnSpLocks/>
              <a:stCxn id="48" idx="4"/>
              <a:endCxn id="50" idx="0"/>
            </p:cNvCxnSpPr>
            <p:nvPr/>
          </p:nvCxnSpPr>
          <p:spPr>
            <a:xfrm flipH="1">
              <a:off x="2454575" y="3961535"/>
              <a:ext cx="97329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284D53DA-DC17-4E43-B375-9AFC00FE6FFB}"/>
                </a:ext>
              </a:extLst>
            </p:cNvPr>
            <p:cNvCxnSpPr>
              <a:cxnSpLocks/>
              <a:stCxn id="49" idx="4"/>
              <a:endCxn id="52" idx="0"/>
            </p:cNvCxnSpPr>
            <p:nvPr/>
          </p:nvCxnSpPr>
          <p:spPr>
            <a:xfrm>
              <a:off x="5585328" y="3961535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AE5E862B-84AB-461D-BB14-13E4120B1DFC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 flipH="1">
              <a:off x="3427867" y="2889972"/>
              <a:ext cx="1065428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5DE65D9-B8CC-44EB-9521-8D6B590B1D63}"/>
                </a:ext>
              </a:extLst>
            </p:cNvPr>
            <p:cNvCxnSpPr>
              <a:cxnSpLocks/>
              <a:stCxn id="47" idx="4"/>
              <a:endCxn id="49" idx="0"/>
            </p:cNvCxnSpPr>
            <p:nvPr/>
          </p:nvCxnSpPr>
          <p:spPr>
            <a:xfrm>
              <a:off x="4493295" y="2889972"/>
              <a:ext cx="1092033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D279C2D-F0BF-40F2-A21C-FC49214FC3E6}"/>
                </a:ext>
              </a:extLst>
            </p:cNvPr>
            <p:cNvSpPr/>
            <p:nvPr/>
          </p:nvSpPr>
          <p:spPr>
            <a:xfrm>
              <a:off x="402217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BDBAF342-BB90-4008-AC4B-4B3E8DBD6988}"/>
                </a:ext>
              </a:extLst>
            </p:cNvPr>
            <p:cNvCxnSpPr>
              <a:cxnSpLocks/>
              <a:stCxn id="48" idx="4"/>
              <a:endCxn id="58" idx="0"/>
            </p:cNvCxnSpPr>
            <p:nvPr/>
          </p:nvCxnSpPr>
          <p:spPr>
            <a:xfrm>
              <a:off x="3427867" y="3961535"/>
              <a:ext cx="98483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60BFF384-0A66-40A6-85AB-AC11151CA1A8}"/>
                </a:ext>
              </a:extLst>
            </p:cNvPr>
            <p:cNvSpPr/>
            <p:nvPr/>
          </p:nvSpPr>
          <p:spPr>
            <a:xfrm>
              <a:off x="4022172" y="2027612"/>
              <a:ext cx="941576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E20E545-79C3-4294-A06A-A42E4530148D}"/>
                </a:ext>
              </a:extLst>
            </p:cNvPr>
            <p:cNvSpPr txBox="1"/>
            <p:nvPr/>
          </p:nvSpPr>
          <p:spPr>
            <a:xfrm>
              <a:off x="3862018" y="150439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根節點</a:t>
              </a:r>
            </a:p>
          </p:txBody>
        </p:sp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E3528B06-A3DD-41AE-BCB6-3AD9B9EB5FC5}"/>
                </a:ext>
              </a:extLst>
            </p:cNvPr>
            <p:cNvSpPr/>
            <p:nvPr/>
          </p:nvSpPr>
          <p:spPr>
            <a:xfrm>
              <a:off x="1962137" y="3106506"/>
              <a:ext cx="2947292" cy="2021305"/>
            </a:xfrm>
            <a:prstGeom prst="roundRect">
              <a:avLst>
                <a:gd name="adj" fmla="val 9028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A33C5D3-17B2-4CB4-962E-16F49314D3D0}"/>
                </a:ext>
              </a:extLst>
            </p:cNvPr>
            <p:cNvSpPr txBox="1"/>
            <p:nvPr/>
          </p:nvSpPr>
          <p:spPr>
            <a:xfrm>
              <a:off x="2152825" y="5224035"/>
              <a:ext cx="2409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F0"/>
                  </a:solidFill>
                </a:rPr>
                <a:t>子樹</a:t>
              </a:r>
              <a:r>
                <a:rPr lang="en-US" altLang="zh-TW" sz="2800">
                  <a:solidFill>
                    <a:srgbClr val="00B0F0"/>
                  </a:solidFill>
                </a:rPr>
                <a:t>(</a:t>
              </a:r>
              <a:r>
                <a:rPr lang="zh-TW" altLang="en-US" sz="2800">
                  <a:solidFill>
                    <a:srgbClr val="00B0F0"/>
                  </a:solidFill>
                </a:rPr>
                <a:t>高度 </a:t>
              </a:r>
              <a:r>
                <a:rPr lang="en-US" altLang="zh-TW" sz="2800">
                  <a:solidFill>
                    <a:srgbClr val="00B0F0"/>
                  </a:solidFill>
                </a:rPr>
                <a:t>2)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62368073-F5DB-4174-BDCB-1226D16A3211}"/>
                </a:ext>
              </a:extLst>
            </p:cNvPr>
            <p:cNvSpPr/>
            <p:nvPr/>
          </p:nvSpPr>
          <p:spPr>
            <a:xfrm>
              <a:off x="5609580" y="4193759"/>
              <a:ext cx="955504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04F04F7-A56A-4BF0-8980-F4D47B8AABFB}"/>
                </a:ext>
              </a:extLst>
            </p:cNvPr>
            <p:cNvSpPr txBox="1"/>
            <p:nvPr/>
          </p:nvSpPr>
          <p:spPr>
            <a:xfrm>
              <a:off x="5447425" y="5226812"/>
              <a:ext cx="1297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葉節點</a:t>
              </a: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D9100D8-BE67-40CC-8CE1-9858F1F08091}"/>
              </a:ext>
            </a:extLst>
          </p:cNvPr>
          <p:cNvGrpSpPr/>
          <p:nvPr/>
        </p:nvGrpSpPr>
        <p:grpSpPr>
          <a:xfrm>
            <a:off x="6942968" y="2796821"/>
            <a:ext cx="4540536" cy="2938464"/>
            <a:chOff x="6942968" y="2159264"/>
            <a:chExt cx="4540536" cy="2938464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FEC2DBCD-7240-45F4-AE90-5E711B6D0271}"/>
                </a:ext>
              </a:extLst>
            </p:cNvPr>
            <p:cNvGrpSpPr/>
            <p:nvPr/>
          </p:nvGrpSpPr>
          <p:grpSpPr>
            <a:xfrm>
              <a:off x="9583883" y="2445597"/>
              <a:ext cx="1899621" cy="2381253"/>
              <a:chOff x="3550920" y="3040714"/>
              <a:chExt cx="1899621" cy="2381253"/>
            </a:xfrm>
          </p:grpSpPr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2361BAA6-7DE1-47A3-9C96-365FA82FF5FE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25CF070E-A77A-41F0-ADB9-65A59DAB9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BAE7B819-56A5-4012-8E4D-96F2563DE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8B3D3E83-8386-4770-8AE0-F405BD31477D}"/>
                </a:ext>
              </a:extLst>
            </p:cNvPr>
            <p:cNvSpPr txBox="1"/>
            <p:nvPr/>
          </p:nvSpPr>
          <p:spPr>
            <a:xfrm>
              <a:off x="10266547" y="3355812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1F509406-B5F6-4ADA-9886-819ABE384105}"/>
                </a:ext>
              </a:extLst>
            </p:cNvPr>
            <p:cNvGrpSpPr/>
            <p:nvPr/>
          </p:nvGrpSpPr>
          <p:grpSpPr>
            <a:xfrm>
              <a:off x="6942968" y="2159264"/>
              <a:ext cx="3681470" cy="2938464"/>
              <a:chOff x="399921" y="2754381"/>
              <a:chExt cx="3681470" cy="2938464"/>
            </a:xfrm>
          </p:grpSpPr>
          <p:sp>
            <p:nvSpPr>
              <p:cNvPr id="80" name="橢圓 79">
                <a:extLst>
                  <a:ext uri="{FF2B5EF4-FFF2-40B4-BE49-F238E27FC236}">
                    <a16:creationId xmlns:a16="http://schemas.microsoft.com/office/drawing/2014/main" id="{AB234025-4828-4CDD-9F4D-4726C6E63294}"/>
                  </a:ext>
                </a:extLst>
              </p:cNvPr>
              <p:cNvSpPr/>
              <p:nvPr/>
            </p:nvSpPr>
            <p:spPr>
              <a:xfrm>
                <a:off x="1828215" y="2754381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10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81EAE924-FBC6-4F41-93FF-6D539A9F763A}"/>
                  </a:ext>
                </a:extLst>
              </p:cNvPr>
              <p:cNvSpPr/>
              <p:nvPr/>
            </p:nvSpPr>
            <p:spPr>
              <a:xfrm>
                <a:off x="86067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8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CA6335B9-29DF-4431-B5A2-C50A017E4838}"/>
                  </a:ext>
                </a:extLst>
              </p:cNvPr>
              <p:cNvSpPr/>
              <p:nvPr/>
            </p:nvSpPr>
            <p:spPr>
              <a:xfrm>
                <a:off x="279509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89A71504-9B57-4E81-B544-7B337B7CAD89}"/>
                  </a:ext>
                </a:extLst>
              </p:cNvPr>
              <p:cNvSpPr/>
              <p:nvPr/>
            </p:nvSpPr>
            <p:spPr>
              <a:xfrm>
                <a:off x="39992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A36C236-259C-430F-98FB-B7DC58BAE6FA}"/>
                  </a:ext>
                </a:extLst>
              </p:cNvPr>
              <p:cNvSpPr/>
              <p:nvPr/>
            </p:nvSpPr>
            <p:spPr>
              <a:xfrm>
                <a:off x="1394493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A1D8E7C9-3712-4DAE-A296-AD3785CF307A}"/>
                  </a:ext>
                </a:extLst>
              </p:cNvPr>
              <p:cNvSpPr/>
              <p:nvPr/>
            </p:nvSpPr>
            <p:spPr>
              <a:xfrm>
                <a:off x="330034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91EC649E-EDCD-4C42-BF9C-D939A47F94E7}"/>
                  </a:ext>
                </a:extLst>
              </p:cNvPr>
              <p:cNvCxnSpPr>
                <a:cxnSpLocks/>
                <a:stCxn id="81" idx="4"/>
                <a:endCxn id="84" idx="0"/>
              </p:cNvCxnSpPr>
              <p:nvPr/>
            </p:nvCxnSpPr>
            <p:spPr>
              <a:xfrm>
                <a:off x="1251196" y="4606994"/>
                <a:ext cx="53382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BC390A3C-135C-4C25-9BCB-1FD84D446E5F}"/>
                  </a:ext>
                </a:extLst>
              </p:cNvPr>
              <p:cNvCxnSpPr>
                <a:cxnSpLocks/>
                <a:stCxn id="81" idx="4"/>
                <a:endCxn id="83" idx="0"/>
              </p:cNvCxnSpPr>
              <p:nvPr/>
            </p:nvCxnSpPr>
            <p:spPr>
              <a:xfrm flipH="1">
                <a:off x="790446" y="4606994"/>
                <a:ext cx="4607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3AA58EC5-7FC7-464E-82D5-DD23955093FE}"/>
                  </a:ext>
                </a:extLst>
              </p:cNvPr>
              <p:cNvCxnSpPr>
                <a:cxnSpLocks/>
                <a:stCxn id="82" idx="4"/>
                <a:endCxn id="85" idx="0"/>
              </p:cNvCxnSpPr>
              <p:nvPr/>
            </p:nvCxnSpPr>
            <p:spPr>
              <a:xfrm>
                <a:off x="3185616" y="4606994"/>
                <a:ext cx="5052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2414E9D6-72DF-4A37-9B06-B08C28F515DC}"/>
                  </a:ext>
                </a:extLst>
              </p:cNvPr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1251196" y="3535431"/>
                <a:ext cx="967544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75220A2E-D0E8-4B12-A1F0-FAFE7486D55B}"/>
                  </a:ext>
                </a:extLst>
              </p:cNvPr>
              <p:cNvCxnSpPr>
                <a:cxnSpLocks/>
                <a:stCxn id="80" idx="4"/>
                <a:endCxn id="82" idx="0"/>
              </p:cNvCxnSpPr>
              <p:nvPr/>
            </p:nvCxnSpPr>
            <p:spPr>
              <a:xfrm>
                <a:off x="2218740" y="3535431"/>
                <a:ext cx="966876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2E5A6350-7B5F-4069-971C-85661343FBF4}"/>
                  </a:ext>
                </a:extLst>
              </p:cNvPr>
              <p:cNvSpPr/>
              <p:nvPr/>
            </p:nvSpPr>
            <p:spPr>
              <a:xfrm>
                <a:off x="2329549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33A76613-49FB-443F-A19E-2BC6321862DD}"/>
                  </a:ext>
                </a:extLst>
              </p:cNvPr>
              <p:cNvCxnSpPr>
                <a:cxnSpLocks/>
                <a:stCxn id="82" idx="4"/>
                <a:endCxn id="91" idx="0"/>
              </p:cNvCxnSpPr>
              <p:nvPr/>
            </p:nvCxnSpPr>
            <p:spPr>
              <a:xfrm flipH="1">
                <a:off x="2720074" y="4606994"/>
                <a:ext cx="46554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E9C1A634-BF04-4B2B-87B5-B0EB452BB0C2}"/>
              </a:ext>
            </a:extLst>
          </p:cNvPr>
          <p:cNvCxnSpPr>
            <a:cxnSpLocks/>
          </p:cNvCxnSpPr>
          <p:nvPr/>
        </p:nvCxnSpPr>
        <p:spPr>
          <a:xfrm>
            <a:off x="6454588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B0417394-4F27-49CB-B57E-C71C4B6320B2}"/>
              </a:ext>
            </a:extLst>
          </p:cNvPr>
          <p:cNvSpPr txBox="1"/>
          <p:nvPr/>
        </p:nvSpPr>
        <p:spPr>
          <a:xfrm>
            <a:off x="2893595" y="127080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樹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63C5F739-67B1-4836-8499-3388F6325678}"/>
              </a:ext>
            </a:extLst>
          </p:cNvPr>
          <p:cNvSpPr txBox="1"/>
          <p:nvPr/>
        </p:nvSpPr>
        <p:spPr>
          <a:xfrm>
            <a:off x="8754921" y="1270802"/>
            <a:ext cx="1614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二元樹</a:t>
            </a:r>
          </a:p>
        </p:txBody>
      </p:sp>
    </p:spTree>
    <p:extLst>
      <p:ext uri="{BB962C8B-B14F-4D97-AF65-F5344CB8AC3E}">
        <p14:creationId xmlns:p14="http://schemas.microsoft.com/office/powerpoint/2010/main" val="2095029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E4B3-2F2B-4D98-952E-2F98CBD5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68B4F-9525-4BD4-9FE6-2C3D942F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197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en-US" altLang="zh-TW">
                <a:solidFill>
                  <a:srgbClr val="00B0F0"/>
                </a:solidFill>
              </a:rPr>
              <a:t>(binary search tree)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二元樹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在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小的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左子樹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大的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右子樹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這樣使用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就會非常快速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所以其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(access)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低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en-US" altLang="zh-TW">
                <a:solidFill>
                  <a:srgbClr val="FFC000"/>
                </a:solidFill>
              </a:rPr>
              <a:t>(search)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en-US" altLang="zh-TW">
                <a:solidFill>
                  <a:srgbClr val="FFC000"/>
                </a:solidFill>
              </a:rPr>
              <a:t>(insert)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en-US" altLang="zh-TW">
                <a:solidFill>
                  <a:srgbClr val="FFC000"/>
                </a:solidFill>
              </a:rPr>
              <a:t>(delete)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低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已排序，則放入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/>
              <a:t>後會變為</a:t>
            </a:r>
            <a:r>
              <a:rPr lang="zh-TW" altLang="en-US">
                <a:solidFill>
                  <a:srgbClr val="00B0F0"/>
                </a:solidFill>
              </a:rPr>
              <a:t>歪斜樹</a:t>
            </a:r>
            <a:r>
              <a:rPr lang="en-US" altLang="zh-TW">
                <a:solidFill>
                  <a:srgbClr val="00B0F0"/>
                </a:solidFill>
              </a:rPr>
              <a:t>(skewed tree)</a:t>
            </a:r>
          </a:p>
        </p:txBody>
      </p:sp>
    </p:spTree>
    <p:extLst>
      <p:ext uri="{BB962C8B-B14F-4D97-AF65-F5344CB8AC3E}">
        <p14:creationId xmlns:p14="http://schemas.microsoft.com/office/powerpoint/2010/main" val="18493626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67EA2-2D4F-4F86-B5BA-C2149855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72"/>
            <a:ext cx="10515600" cy="1325563"/>
          </a:xfrm>
        </p:spPr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43A79B5-4E8E-473F-A4D1-9EF3338580DF}"/>
              </a:ext>
            </a:extLst>
          </p:cNvPr>
          <p:cNvSpPr txBox="1"/>
          <p:nvPr/>
        </p:nvSpPr>
        <p:spPr>
          <a:xfrm>
            <a:off x="1459091" y="118810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正常情形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F26668-1B06-4461-AB8E-05A8434D896A}"/>
              </a:ext>
            </a:extLst>
          </p:cNvPr>
          <p:cNvSpPr txBox="1"/>
          <p:nvPr/>
        </p:nvSpPr>
        <p:spPr>
          <a:xfrm>
            <a:off x="9513264" y="1164249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特殊情形</a:t>
            </a:r>
            <a:endParaRPr lang="en-US" altLang="zh-TW" sz="3600">
              <a:solidFill>
                <a:srgbClr val="FFFF00"/>
              </a:solidFill>
            </a:endParaRPr>
          </a:p>
          <a:p>
            <a:pPr algn="ctr"/>
            <a:r>
              <a:rPr lang="en-US" altLang="zh-TW" sz="3600">
                <a:solidFill>
                  <a:srgbClr val="FFFF00"/>
                </a:solidFill>
              </a:rPr>
              <a:t>(</a:t>
            </a:r>
            <a:r>
              <a:rPr lang="zh-TW" altLang="en-US" sz="3600">
                <a:solidFill>
                  <a:srgbClr val="FFFF00"/>
                </a:solidFill>
              </a:rPr>
              <a:t>歪斜樹</a:t>
            </a:r>
            <a:r>
              <a:rPr lang="en-US" altLang="zh-TW" sz="3600">
                <a:solidFill>
                  <a:srgbClr val="FFFF00"/>
                </a:solidFill>
              </a:rPr>
              <a:t>)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D4B42AC7-76E3-46B0-85C3-12C1E763FD36}"/>
              </a:ext>
            </a:extLst>
          </p:cNvPr>
          <p:cNvGrpSpPr/>
          <p:nvPr/>
        </p:nvGrpSpPr>
        <p:grpSpPr>
          <a:xfrm>
            <a:off x="7033631" y="1164911"/>
            <a:ext cx="4387238" cy="5405475"/>
            <a:chOff x="7033631" y="1164911"/>
            <a:chExt cx="4387238" cy="5405475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877632D-2026-4CF3-BA8B-9FF260A9A6AC}"/>
                </a:ext>
              </a:extLst>
            </p:cNvPr>
            <p:cNvSpPr/>
            <p:nvPr/>
          </p:nvSpPr>
          <p:spPr>
            <a:xfrm>
              <a:off x="8912360" y="353543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92DF1EF-D546-4AB9-8BE9-00115A6A0C01}"/>
                </a:ext>
              </a:extLst>
            </p:cNvPr>
            <p:cNvSpPr/>
            <p:nvPr/>
          </p:nvSpPr>
          <p:spPr>
            <a:xfrm>
              <a:off x="9530800" y="4334793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4EF41ACD-8FDB-413D-8E03-3149001086FD}"/>
                </a:ext>
              </a:extLst>
            </p:cNvPr>
            <p:cNvSpPr/>
            <p:nvPr/>
          </p:nvSpPr>
          <p:spPr>
            <a:xfrm>
              <a:off x="10197550" y="5138106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EF91CE6B-49FA-47E4-A5D7-E63588AA56A8}"/>
                </a:ext>
              </a:extLst>
            </p:cNvPr>
            <p:cNvCxnSpPr>
              <a:cxnSpLocks/>
              <a:stCxn id="42" idx="4"/>
              <a:endCxn id="45" idx="0"/>
            </p:cNvCxnSpPr>
            <p:nvPr/>
          </p:nvCxnSpPr>
          <p:spPr>
            <a:xfrm>
              <a:off x="9853966" y="4981124"/>
              <a:ext cx="666750" cy="15698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3AF7EBAA-A89D-43C7-A184-E7B0F0F03BAA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>
              <a:off x="9235526" y="4181762"/>
              <a:ext cx="618440" cy="15303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983603C0-AC99-429A-AB0A-7A8B17D9966B}"/>
                </a:ext>
              </a:extLst>
            </p:cNvPr>
            <p:cNvSpPr/>
            <p:nvPr/>
          </p:nvSpPr>
          <p:spPr>
            <a:xfrm>
              <a:off x="10774538" y="5924055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01555A86-03F4-4F40-A602-0A9D460D5615}"/>
                </a:ext>
              </a:extLst>
            </p:cNvPr>
            <p:cNvCxnSpPr>
              <a:cxnSpLocks/>
              <a:stCxn id="45" idx="4"/>
              <a:endCxn id="55" idx="0"/>
            </p:cNvCxnSpPr>
            <p:nvPr/>
          </p:nvCxnSpPr>
          <p:spPr>
            <a:xfrm>
              <a:off x="10520716" y="5784437"/>
              <a:ext cx="576988" cy="1396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4F0F4B04-CA59-4903-B0E0-474ED2C41877}"/>
                </a:ext>
              </a:extLst>
            </p:cNvPr>
            <p:cNvSpPr/>
            <p:nvPr/>
          </p:nvSpPr>
          <p:spPr>
            <a:xfrm>
              <a:off x="7033631" y="116491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03F4A9A-B925-43FC-A019-88C6D32F6867}"/>
                </a:ext>
              </a:extLst>
            </p:cNvPr>
            <p:cNvSpPr/>
            <p:nvPr/>
          </p:nvSpPr>
          <p:spPr>
            <a:xfrm>
              <a:off x="7599279" y="1951067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C70EA5E8-3B0E-44F3-B10A-EEE25216D150}"/>
                </a:ext>
              </a:extLst>
            </p:cNvPr>
            <p:cNvSpPr/>
            <p:nvPr/>
          </p:nvSpPr>
          <p:spPr>
            <a:xfrm>
              <a:off x="8266029" y="275438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0FC8A88F-FC25-4CAF-B1EF-40172212D3B9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7922445" y="2597398"/>
              <a:ext cx="666750" cy="15698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1B1721E3-AE11-4CF9-BA70-017B5E18437C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7356797" y="1811242"/>
              <a:ext cx="565648" cy="13982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FC81EA80-3CA7-4ED4-A02F-985889D7BF3B}"/>
                </a:ext>
              </a:extLst>
            </p:cNvPr>
            <p:cNvCxnSpPr>
              <a:cxnSpLocks/>
              <a:stCxn id="29" idx="4"/>
              <a:endCxn id="40" idx="0"/>
            </p:cNvCxnSpPr>
            <p:nvPr/>
          </p:nvCxnSpPr>
          <p:spPr>
            <a:xfrm>
              <a:off x="8589195" y="3400712"/>
              <a:ext cx="646331" cy="13471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B00B1A7-3B3D-49ED-91E3-011EA92F69DF}"/>
              </a:ext>
            </a:extLst>
          </p:cNvPr>
          <p:cNvGrpSpPr/>
          <p:nvPr/>
        </p:nvGrpSpPr>
        <p:grpSpPr>
          <a:xfrm>
            <a:off x="3040836" y="3040714"/>
            <a:ext cx="1899621" cy="2381253"/>
            <a:chOff x="3550920" y="3040714"/>
            <a:chExt cx="1899621" cy="2381253"/>
          </a:xfrm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1D0EFE-C32A-4959-A740-D65CF33A78E8}"/>
                </a:ext>
              </a:extLst>
            </p:cNvPr>
            <p:cNvCxnSpPr/>
            <p:nvPr/>
          </p:nvCxnSpPr>
          <p:spPr>
            <a:xfrm>
              <a:off x="4939553" y="5421966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730E7E66-6A4F-4C31-BEA3-028995739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5974" y="3040714"/>
              <a:ext cx="0" cy="23812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7BD6B60-EBA8-4047-B184-26DEE3FAAF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20" y="3040714"/>
              <a:ext cx="1899621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89674C3-0262-4E7D-8A1C-7A46C5A1C3FE}"/>
              </a:ext>
            </a:extLst>
          </p:cNvPr>
          <p:cNvSpPr txBox="1"/>
          <p:nvPr/>
        </p:nvSpPr>
        <p:spPr>
          <a:xfrm>
            <a:off x="3723500" y="3950929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3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A8F3019E-DB0E-4CD3-8AE5-08DA56F45E33}"/>
              </a:ext>
            </a:extLst>
          </p:cNvPr>
          <p:cNvGrpSpPr/>
          <p:nvPr/>
        </p:nvGrpSpPr>
        <p:grpSpPr>
          <a:xfrm>
            <a:off x="6279000" y="1463437"/>
            <a:ext cx="4241715" cy="4857752"/>
            <a:chOff x="6388184" y="1463437"/>
            <a:chExt cx="4241715" cy="4857752"/>
          </a:xfrm>
        </p:grpSpPr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7782A60-4FA4-4435-9659-E14B4E5FC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8184" y="6321189"/>
              <a:ext cx="424171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A6399795-2373-47F4-89BB-BABF9797A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988" y="1463438"/>
              <a:ext cx="0" cy="4857751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6A04690-D869-4081-9744-7140A9543883}"/>
                </a:ext>
              </a:extLst>
            </p:cNvPr>
            <p:cNvCxnSpPr/>
            <p:nvPr/>
          </p:nvCxnSpPr>
          <p:spPr>
            <a:xfrm flipH="1">
              <a:off x="6388184" y="1463437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FA17F7B-CADC-4E65-BB6A-DE5D4CACDAD4}"/>
              </a:ext>
            </a:extLst>
          </p:cNvPr>
          <p:cNvSpPr txBox="1"/>
          <p:nvPr/>
        </p:nvSpPr>
        <p:spPr>
          <a:xfrm>
            <a:off x="6338392" y="3646624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7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4C3BE25F-242B-4276-9E73-B4DA74F3683E}"/>
              </a:ext>
            </a:extLst>
          </p:cNvPr>
          <p:cNvGrpSpPr/>
          <p:nvPr/>
        </p:nvGrpSpPr>
        <p:grpSpPr>
          <a:xfrm>
            <a:off x="399921" y="2754381"/>
            <a:ext cx="3681470" cy="2938464"/>
            <a:chOff x="399921" y="2754381"/>
            <a:chExt cx="3681470" cy="293846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C106E17D-9F90-4414-AB55-D8050B8F5C8A}"/>
                </a:ext>
              </a:extLst>
            </p:cNvPr>
            <p:cNvSpPr/>
            <p:nvPr/>
          </p:nvSpPr>
          <p:spPr>
            <a:xfrm>
              <a:off x="1828215" y="2754381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1A7044A-7C0D-4462-BECA-802D2F7255EC}"/>
                </a:ext>
              </a:extLst>
            </p:cNvPr>
            <p:cNvSpPr/>
            <p:nvPr/>
          </p:nvSpPr>
          <p:spPr>
            <a:xfrm>
              <a:off x="86067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8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4B9C918-84B7-444E-94D6-CDAEC25AF3C7}"/>
                </a:ext>
              </a:extLst>
            </p:cNvPr>
            <p:cNvSpPr/>
            <p:nvPr/>
          </p:nvSpPr>
          <p:spPr>
            <a:xfrm>
              <a:off x="279509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0DE6F15-F3F9-4BA9-AC81-91EFAFC673AB}"/>
                </a:ext>
              </a:extLst>
            </p:cNvPr>
            <p:cNvSpPr/>
            <p:nvPr/>
          </p:nvSpPr>
          <p:spPr>
            <a:xfrm>
              <a:off x="39992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E249ABC-7B49-4611-BD78-F1D574ED52E8}"/>
                </a:ext>
              </a:extLst>
            </p:cNvPr>
            <p:cNvSpPr/>
            <p:nvPr/>
          </p:nvSpPr>
          <p:spPr>
            <a:xfrm>
              <a:off x="1394493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3759DBE-D43C-4542-92EB-425795B0859F}"/>
                </a:ext>
              </a:extLst>
            </p:cNvPr>
            <p:cNvSpPr/>
            <p:nvPr/>
          </p:nvSpPr>
          <p:spPr>
            <a:xfrm>
              <a:off x="330034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2A2EB2C-F615-4C5E-9821-A39361D67EDD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1251196" y="4606994"/>
              <a:ext cx="53382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E65FC9C-118C-4B5E-8838-B292DC23380A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790446" y="4606994"/>
              <a:ext cx="4607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9C94EDE-D3CF-4EE5-A5F3-196B7DAF4794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3185616" y="4606994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CFDD3C91-B6D8-49C9-B462-634F5C0A07DB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1251196" y="3535431"/>
              <a:ext cx="967544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745CF65-C4C5-4A75-BA4C-280B41509DE9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218740" y="3535431"/>
              <a:ext cx="966876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7DAE81A5-3D4A-4BBC-9D0D-0E15A3E21AF1}"/>
                </a:ext>
              </a:extLst>
            </p:cNvPr>
            <p:cNvSpPr/>
            <p:nvPr/>
          </p:nvSpPr>
          <p:spPr>
            <a:xfrm>
              <a:off x="2329549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9E5157FC-2A44-4904-8A58-CADC0592E557}"/>
                </a:ext>
              </a:extLst>
            </p:cNvPr>
            <p:cNvCxnSpPr>
              <a:cxnSpLocks/>
              <a:stCxn id="6" idx="4"/>
              <a:endCxn id="71" idx="0"/>
            </p:cNvCxnSpPr>
            <p:nvPr/>
          </p:nvCxnSpPr>
          <p:spPr>
            <a:xfrm flipH="1">
              <a:off x="2720074" y="4606994"/>
              <a:ext cx="46554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6BC0B899-E08C-4BB7-BE43-ADEF003893ED}"/>
              </a:ext>
            </a:extLst>
          </p:cNvPr>
          <p:cNvCxnSpPr>
            <a:cxnSpLocks/>
          </p:cNvCxnSpPr>
          <p:nvPr/>
        </p:nvCxnSpPr>
        <p:spPr>
          <a:xfrm>
            <a:off x="5656729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481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6D491-5166-4ECF-88A0-F4D20FB6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F5E47-219C-4C54-8B9E-78BC0955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68"/>
            <a:ext cx="10515600" cy="36750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en-US" altLang="zh-TW">
                <a:solidFill>
                  <a:srgbClr val="00B0F0"/>
                </a:solidFill>
              </a:rPr>
              <a:t>(red-black tree)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會</a:t>
            </a:r>
            <a:r>
              <a:rPr lang="zh-TW" altLang="en-US">
                <a:solidFill>
                  <a:srgbClr val="00B0F0"/>
                </a:solidFill>
              </a:rPr>
              <a:t>自平衡</a:t>
            </a:r>
            <a:r>
              <a:rPr lang="en-US" altLang="zh-TW">
                <a:solidFill>
                  <a:srgbClr val="00B0F0"/>
                </a:solidFill>
              </a:rPr>
              <a:t>(self-balancing)</a:t>
            </a:r>
            <a:r>
              <a:rPr lang="zh-TW" altLang="en-US"/>
              <a:t>，避免出現剛剛的特殊情形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空資料</a:t>
            </a:r>
            <a:r>
              <a:rPr lang="en-US" altLang="zh-TW">
                <a:solidFill>
                  <a:srgbClr val="00B0F0"/>
                </a:solidFill>
              </a:rPr>
              <a:t>(null</a:t>
            </a:r>
            <a:r>
              <a:rPr lang="zh-TW" altLang="en-US">
                <a:solidFill>
                  <a:srgbClr val="00B0F0"/>
                </a:solidFill>
              </a:rPr>
              <a:t> 或 </a:t>
            </a:r>
            <a:r>
              <a:rPr lang="en-US" altLang="zh-TW">
                <a:solidFill>
                  <a:srgbClr val="00B0F0"/>
                </a:solidFill>
              </a:rPr>
              <a:t>nil)</a:t>
            </a:r>
            <a:r>
              <a:rPr lang="zh-TW" altLang="en-US"/>
              <a:t>，並定義了幾條規則：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1.</a:t>
            </a:r>
            <a:r>
              <a:rPr lang="zh-TW" altLang="en-US">
                <a:solidFill>
                  <a:srgbClr val="00B0F0"/>
                </a:solidFill>
              </a:rPr>
              <a:t> 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2.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黑色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3.</a:t>
            </a:r>
            <a:r>
              <a:rPr lang="zh-TW" altLang="en-US">
                <a:solidFill>
                  <a:srgbClr val="FFFF00"/>
                </a:solidFill>
              </a:rPr>
              <a:t> 所有的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都是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4.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相接節點</a:t>
            </a:r>
            <a:r>
              <a:rPr lang="zh-TW" altLang="en-US">
                <a:solidFill>
                  <a:srgbClr val="FFFF00"/>
                </a:solidFill>
              </a:rPr>
              <a:t>不能皆為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5.</a:t>
            </a:r>
            <a:r>
              <a:rPr lang="zh-TW" altLang="en-US">
                <a:solidFill>
                  <a:srgbClr val="FFFF00"/>
                </a:solidFill>
              </a:rPr>
              <a:t> 從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到任一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黑色節點</a:t>
            </a:r>
            <a:r>
              <a:rPr lang="zh-TW" altLang="en-US">
                <a:solidFill>
                  <a:srgbClr val="FFFF00"/>
                </a:solidFill>
              </a:rPr>
              <a:t>數量皆相同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這樣的規則使得</a:t>
            </a:r>
            <a:r>
              <a:rPr lang="zh-TW" altLang="en-US">
                <a:solidFill>
                  <a:srgbClr val="00B0F0"/>
                </a:solidFill>
              </a:rPr>
              <a:t>最長路徑長度</a:t>
            </a:r>
            <a:r>
              <a:rPr lang="zh-TW" altLang="en-US">
                <a:solidFill>
                  <a:srgbClr val="FFFF00"/>
                </a:solidFill>
              </a:rPr>
              <a:t>不超過</a:t>
            </a:r>
            <a:r>
              <a:rPr lang="zh-TW" altLang="en-US">
                <a:solidFill>
                  <a:srgbClr val="00B0F0"/>
                </a:solidFill>
              </a:rPr>
              <a:t>最短路徑長度</a:t>
            </a:r>
            <a:r>
              <a:rPr lang="zh-TW" altLang="en-US">
                <a:solidFill>
                  <a:srgbClr val="FFFF00"/>
                </a:solidFill>
              </a:rPr>
              <a:t>的兩倍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8A407F0-58E6-4393-8706-E0D72548F148}"/>
              </a:ext>
            </a:extLst>
          </p:cNvPr>
          <p:cNvGrpSpPr/>
          <p:nvPr/>
        </p:nvGrpSpPr>
        <p:grpSpPr>
          <a:xfrm>
            <a:off x="9099177" y="5794002"/>
            <a:ext cx="2469774" cy="430305"/>
            <a:chOff x="8032170" y="5784663"/>
            <a:chExt cx="2469774" cy="430305"/>
          </a:xfrm>
        </p:grpSpPr>
        <p:pic>
          <p:nvPicPr>
            <p:cNvPr id="5" name="圖片 4">
              <a:hlinkClick r:id="rId2"/>
              <a:extLst>
                <a:ext uri="{FF2B5EF4-FFF2-40B4-BE49-F238E27FC236}">
                  <a16:creationId xmlns:a16="http://schemas.microsoft.com/office/drawing/2014/main" id="{30106A45-A4BC-4C3E-928C-1CEC87ABE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2170" y="5784663"/>
              <a:ext cx="430305" cy="43030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3E134F4-C906-4EDC-BF57-1411E82EA43B}"/>
                </a:ext>
              </a:extLst>
            </p:cNvPr>
            <p:cNvSpPr txBox="1"/>
            <p:nvPr/>
          </p:nvSpPr>
          <p:spPr>
            <a:xfrm>
              <a:off x="8462475" y="5815149"/>
              <a:ext cx="203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紅黑樹線上模擬器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594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A9FEA-C187-4C82-A845-A7672517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9157433-82BF-451A-ACAB-487D929C9852}"/>
              </a:ext>
            </a:extLst>
          </p:cNvPr>
          <p:cNvGrpSpPr/>
          <p:nvPr/>
        </p:nvGrpSpPr>
        <p:grpSpPr>
          <a:xfrm>
            <a:off x="506213" y="2172805"/>
            <a:ext cx="5915058" cy="3421781"/>
            <a:chOff x="876792" y="1972989"/>
            <a:chExt cx="5915058" cy="3421781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3506866" y="1972989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1990575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4971742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1248023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278402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5751030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>
              <a:off x="2306122" y="3693816"/>
              <a:ext cx="793447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flipH="1">
              <a:off x="1563570" y="3693816"/>
              <a:ext cx="74255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21" idx="4"/>
              <a:endCxn id="24" idx="0"/>
            </p:cNvCxnSpPr>
            <p:nvPr/>
          </p:nvCxnSpPr>
          <p:spPr>
            <a:xfrm>
              <a:off x="5287289" y="3693816"/>
              <a:ext cx="77928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00A300A-F9B5-44D3-92D7-FD75EF3B808E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 flipH="1">
              <a:off x="2306122" y="2604083"/>
              <a:ext cx="1516291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3822413" y="2604083"/>
              <a:ext cx="1464876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426427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21" idx="4"/>
              <a:endCxn id="30" idx="0"/>
            </p:cNvCxnSpPr>
            <p:nvPr/>
          </p:nvCxnSpPr>
          <p:spPr>
            <a:xfrm flipH="1">
              <a:off x="4579819" y="3693816"/>
              <a:ext cx="707470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87679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1639287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2392766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316469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391544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4656693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5392884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613413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33" idx="0"/>
              <a:endCxn id="22" idx="4"/>
            </p:cNvCxnSpPr>
            <p:nvPr/>
          </p:nvCxnSpPr>
          <p:spPr>
            <a:xfrm flipH="1" flipV="1">
              <a:off x="1563570" y="4672091"/>
              <a:ext cx="404576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22" idx="4"/>
              <a:endCxn id="32" idx="0"/>
            </p:cNvCxnSpPr>
            <p:nvPr/>
          </p:nvCxnSpPr>
          <p:spPr>
            <a:xfrm flipH="1">
              <a:off x="1205651" y="4672091"/>
              <a:ext cx="35791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39" idx="0"/>
              <a:endCxn id="23" idx="4"/>
            </p:cNvCxnSpPr>
            <p:nvPr/>
          </p:nvCxnSpPr>
          <p:spPr>
            <a:xfrm flipH="1" flipV="1">
              <a:off x="3099569" y="4672091"/>
              <a:ext cx="39398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23" idx="4"/>
              <a:endCxn id="38" idx="0"/>
            </p:cNvCxnSpPr>
            <p:nvPr/>
          </p:nvCxnSpPr>
          <p:spPr>
            <a:xfrm flipH="1">
              <a:off x="2721625" y="4672091"/>
              <a:ext cx="37794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41" idx="0"/>
              <a:endCxn id="30" idx="4"/>
            </p:cNvCxnSpPr>
            <p:nvPr/>
          </p:nvCxnSpPr>
          <p:spPr>
            <a:xfrm flipH="1" flipV="1">
              <a:off x="4579819" y="4672091"/>
              <a:ext cx="40573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30" idx="4"/>
              <a:endCxn id="40" idx="0"/>
            </p:cNvCxnSpPr>
            <p:nvPr/>
          </p:nvCxnSpPr>
          <p:spPr>
            <a:xfrm flipH="1">
              <a:off x="4244304" y="4672091"/>
              <a:ext cx="33551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24" idx="4"/>
              <a:endCxn id="42" idx="0"/>
            </p:cNvCxnSpPr>
            <p:nvPr/>
          </p:nvCxnSpPr>
          <p:spPr>
            <a:xfrm flipH="1">
              <a:off x="5721743" y="4672091"/>
              <a:ext cx="34483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43" idx="0"/>
              <a:endCxn id="24" idx="4"/>
            </p:cNvCxnSpPr>
            <p:nvPr/>
          </p:nvCxnSpPr>
          <p:spPr>
            <a:xfrm flipH="1" flipV="1">
              <a:off x="6066577" y="4672091"/>
              <a:ext cx="39641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3443F97-C047-4177-8956-DFC161DF7769}"/>
              </a:ext>
            </a:extLst>
          </p:cNvPr>
          <p:cNvGrpSpPr/>
          <p:nvPr/>
        </p:nvGrpSpPr>
        <p:grpSpPr>
          <a:xfrm>
            <a:off x="6879602" y="1778060"/>
            <a:ext cx="4625615" cy="4400056"/>
            <a:chOff x="6934985" y="1690688"/>
            <a:chExt cx="4625615" cy="4400056"/>
          </a:xfrm>
        </p:grpSpPr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8465992" y="1690688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860492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9555417" y="278042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7879132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9370800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1053796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77" idx="4"/>
              <a:endCxn id="80" idx="0"/>
            </p:cNvCxnSpPr>
            <p:nvPr/>
          </p:nvCxnSpPr>
          <p:spPr>
            <a:xfrm>
              <a:off x="8920472" y="4389790"/>
              <a:ext cx="765875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77" idx="4"/>
              <a:endCxn id="79" idx="0"/>
            </p:cNvCxnSpPr>
            <p:nvPr/>
          </p:nvCxnSpPr>
          <p:spPr>
            <a:xfrm flipH="1">
              <a:off x="8194679" y="4389790"/>
              <a:ext cx="725793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78" idx="4"/>
              <a:endCxn id="81" idx="0"/>
            </p:cNvCxnSpPr>
            <p:nvPr/>
          </p:nvCxnSpPr>
          <p:spPr>
            <a:xfrm>
              <a:off x="9870964" y="3411515"/>
              <a:ext cx="98254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8781539" y="2321782"/>
              <a:ext cx="1089425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7285148" y="2738782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78" idx="4"/>
              <a:endCxn id="77" idx="0"/>
            </p:cNvCxnSpPr>
            <p:nvPr/>
          </p:nvCxnSpPr>
          <p:spPr>
            <a:xfrm flipH="1">
              <a:off x="8920472" y="3411515"/>
              <a:ext cx="95049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7532160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8257987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9028358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9748692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6934985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7677407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10186511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10929506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93" idx="0"/>
              <a:endCxn id="79" idx="4"/>
            </p:cNvCxnSpPr>
            <p:nvPr/>
          </p:nvCxnSpPr>
          <p:spPr>
            <a:xfrm flipH="1" flipV="1">
              <a:off x="8194679" y="5368065"/>
              <a:ext cx="37885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79" idx="4"/>
              <a:endCxn id="92" idx="0"/>
            </p:cNvCxnSpPr>
            <p:nvPr/>
          </p:nvCxnSpPr>
          <p:spPr>
            <a:xfrm flipH="1">
              <a:off x="7847707" y="5368065"/>
              <a:ext cx="34697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95" idx="0"/>
              <a:endCxn id="80" idx="4"/>
            </p:cNvCxnSpPr>
            <p:nvPr/>
          </p:nvCxnSpPr>
          <p:spPr>
            <a:xfrm flipH="1" flipV="1">
              <a:off x="9686347" y="5368065"/>
              <a:ext cx="37789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80" idx="4"/>
              <a:endCxn id="94" idx="0"/>
            </p:cNvCxnSpPr>
            <p:nvPr/>
          </p:nvCxnSpPr>
          <p:spPr>
            <a:xfrm flipH="1">
              <a:off x="9343905" y="5368065"/>
              <a:ext cx="34244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97" idx="0"/>
              <a:endCxn id="88" idx="4"/>
            </p:cNvCxnSpPr>
            <p:nvPr/>
          </p:nvCxnSpPr>
          <p:spPr>
            <a:xfrm flipH="1" flipV="1">
              <a:off x="7600695" y="3369876"/>
              <a:ext cx="39225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88" idx="4"/>
              <a:endCxn id="96" idx="0"/>
            </p:cNvCxnSpPr>
            <p:nvPr/>
          </p:nvCxnSpPr>
          <p:spPr>
            <a:xfrm flipH="1">
              <a:off x="7250532" y="3369876"/>
              <a:ext cx="35016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81" idx="4"/>
              <a:endCxn id="98" idx="0"/>
            </p:cNvCxnSpPr>
            <p:nvPr/>
          </p:nvCxnSpPr>
          <p:spPr>
            <a:xfrm flipH="1">
              <a:off x="10502058" y="4389790"/>
              <a:ext cx="35145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99" idx="0"/>
              <a:endCxn id="81" idx="4"/>
            </p:cNvCxnSpPr>
            <p:nvPr/>
          </p:nvCxnSpPr>
          <p:spPr>
            <a:xfrm flipH="1" flipV="1">
              <a:off x="10853512" y="4389790"/>
              <a:ext cx="391541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604A4EED-92B4-4C16-8465-822FF75E64DD}"/>
                </a:ext>
              </a:extLst>
            </p:cNvPr>
            <p:cNvCxnSpPr>
              <a:cxnSpLocks/>
              <a:stCxn id="74" idx="4"/>
              <a:endCxn id="88" idx="0"/>
            </p:cNvCxnSpPr>
            <p:nvPr/>
          </p:nvCxnSpPr>
          <p:spPr>
            <a:xfrm flipH="1">
              <a:off x="7600695" y="2321782"/>
              <a:ext cx="1180844" cy="4170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A8EE128D-5600-4842-94BE-7E8E88E0F377}"/>
              </a:ext>
            </a:extLst>
          </p:cNvPr>
          <p:cNvCxnSpPr>
            <a:cxnSpLocks/>
          </p:cNvCxnSpPr>
          <p:nvPr/>
        </p:nvCxnSpPr>
        <p:spPr>
          <a:xfrm>
            <a:off x="6580094" y="1407459"/>
            <a:ext cx="0" cy="51547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502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668D1-15C6-4B61-B818-EEB8170E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分治法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558FB-9363-4B1C-A7C5-BF8A77F3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232"/>
            <a:ext cx="10515600" cy="420003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en-US" altLang="zh-TW">
                <a:solidFill>
                  <a:srgbClr val="00B0F0"/>
                </a:solidFill>
              </a:rPr>
              <a:t>(divide and conquer)</a:t>
            </a:r>
          </a:p>
          <a:p>
            <a:r>
              <a:rPr lang="zh-TW" altLang="en-US"/>
              <a:t>是指將解決問題分為三部分：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分：將大問題拆解成多個相似且獨立的小問題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治：分別解決小問題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若小問題也不好解決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可再次分治直到小問題可以解決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合：將小問題的答案合併成大問題的答案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通常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會以</a:t>
            </a:r>
            <a:r>
              <a:rPr lang="zh-TW" altLang="en-US">
                <a:solidFill>
                  <a:srgbClr val="00B0F0"/>
                </a:solidFill>
              </a:rPr>
              <a:t>遞迴</a:t>
            </a:r>
            <a:r>
              <a:rPr lang="zh-TW" altLang="en-US"/>
              <a:t>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4119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48CC2-F8B4-4299-B5B3-B22B2E7B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BFACC-3C2C-4EB0-A4ED-95EDCBCBF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553"/>
            <a:ext cx="10515600" cy="4171482"/>
          </a:xfrm>
        </p:spPr>
        <p:txBody>
          <a:bodyPr>
            <a:normAutofit/>
          </a:bodyPr>
          <a:lstStyle/>
          <a:p>
            <a:r>
              <a:rPr lang="zh-TW" altLang="en-US"/>
              <a:t>找最大、最小值除了可以用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/>
              <a:t>迴圈法外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來解決，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分：將資料拆分為兩組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治：找出拆分資料的最大、最小值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若只有一個資料，則該資料即為最大、最小值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否則繼續分治，直到可以找出最大、最小值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合：比較兩組資料的最大、最小值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得出原資料的最大、最小值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288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1418</TotalTime>
  <Words>1831</Words>
  <Application>Microsoft Office PowerPoint</Application>
  <PresentationFormat>寬螢幕</PresentationFormat>
  <Paragraphs>336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Times New Roman</vt:lpstr>
      <vt:lpstr>TYIC</vt:lpstr>
      <vt:lpstr>補充：進階資料結構與演算法</vt:lpstr>
      <vt:lpstr>樹與二元樹</vt:lpstr>
      <vt:lpstr>樹與二元樹</vt:lpstr>
      <vt:lpstr>二元搜尋樹</vt:lpstr>
      <vt:lpstr>二元搜尋樹</vt:lpstr>
      <vt:lpstr>紅黑樹</vt:lpstr>
      <vt:lpstr>紅黑樹</vt:lpstr>
      <vt:lpstr>分治法</vt:lpstr>
      <vt:lpstr>分治法找最大、最小值</vt:lpstr>
      <vt:lpstr>分治法找最大、最小值</vt:lpstr>
      <vt:lpstr>分治法找最大、最小值</vt:lpstr>
      <vt:lpstr>合併排序法</vt:lpstr>
      <vt:lpstr>合併排序法</vt:lpstr>
      <vt:lpstr>合併兩組有序資料</vt:lpstr>
      <vt:lpstr>合併排序法</vt:lpstr>
      <vt:lpstr>快速排序法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91_補充：進階資料結構與演算法</dc:title>
  <dc:creator>TYIC</dc:creator>
  <cp:lastModifiedBy>Myster</cp:lastModifiedBy>
  <cp:revision>596</cp:revision>
  <dcterms:created xsi:type="dcterms:W3CDTF">2024-09-07T06:19:01Z</dcterms:created>
  <dcterms:modified xsi:type="dcterms:W3CDTF">2024-12-08T14:35:30Z</dcterms:modified>
</cp:coreProperties>
</file>