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6" r:id="rId1"/>
  </p:sldMasterIdLst>
  <p:notesMasterIdLst>
    <p:notesMasterId r:id="rId4"/>
  </p:notesMasterIdLst>
  <p:handoutMasterIdLst>
    <p:handoutMasterId r:id="rId5"/>
  </p:handout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AC9CE3F5-FE25-4198-AB52-DD2588F433C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67DCC17C-3B16-4C90-8B18-E9FE1C5583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B9B646-6129-41D1-8AB5-8E35212AF5DA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6AFDAEB9-8393-45AC-AD71-301D587732A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01652F6-AB79-4CFA-8C4A-4EFF3003E5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800E1C-E8D1-42C3-8ADE-0665324B4D7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1642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A4E84E-8F40-4D17-BD17-C3A91A072D9D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3324C0-A2E5-4D5C-BE2E-FCB51AF469D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0241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406814839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56367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3705572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3324623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6659C51-4740-4692-A4F8-5FF5B07727C4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072913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3D281757-71D3-4B2A-8C8D-2F1371433A43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3415906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51472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0284140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7409889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42164284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8787664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6256715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4B17DD-07E4-46D3-8912-1A6B654C6A8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53838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  <p:sldLayoutId id="2147483748" r:id="rId12"/>
  </p:sldLayoutIdLst>
  <p:transition spd="slow">
    <p:push dir="u"/>
  </p:transition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B39AD-AAA1-4B63-AD8D-B954B897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題目練習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BA9E33C-6D0E-4C1D-AD54-2621A77318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5835160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FB0F6-ADCA-482B-AD8B-64BA94D8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2020A8-0655-49B3-BC59-24FA3D6C6C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614439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9EF84239-98DD-47C7-9670-9A8E11832DF8}" vid="{53C94661-BF81-402B-98E3-49232B063ED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9</TotalTime>
  <Words>7</Words>
  <Application>Microsoft Office PowerPoint</Application>
  <PresentationFormat>寬螢幕</PresentationFormat>
  <Paragraphs>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Arial</vt:lpstr>
      <vt:lpstr>Calibri</vt:lpstr>
      <vt:lpstr>Consolas</vt:lpstr>
      <vt:lpstr>TYIC</vt:lpstr>
      <vt:lpstr>題目練習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00_題目練習</dc:title>
  <dc:creator>TYIC</dc:creator>
  <cp:lastModifiedBy>Jacky Chiu</cp:lastModifiedBy>
  <cp:revision>10</cp:revision>
  <dcterms:created xsi:type="dcterms:W3CDTF">2024-07-19T15:53:36Z</dcterms:created>
  <dcterms:modified xsi:type="dcterms:W3CDTF">2024-08-28T08:28:23Z</dcterms:modified>
</cp:coreProperties>
</file>