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6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317" r:id="rId18"/>
    <p:sldId id="270" r:id="rId19"/>
    <p:sldId id="273" r:id="rId20"/>
    <p:sldId id="277" r:id="rId21"/>
    <p:sldId id="275" r:id="rId22"/>
    <p:sldId id="278" r:id="rId23"/>
    <p:sldId id="279" r:id="rId24"/>
    <p:sldId id="306" r:id="rId25"/>
    <p:sldId id="271" r:id="rId26"/>
    <p:sldId id="288" r:id="rId27"/>
    <p:sldId id="285" r:id="rId28"/>
    <p:sldId id="286" r:id="rId29"/>
    <p:sldId id="287" r:id="rId30"/>
    <p:sldId id="294" r:id="rId31"/>
    <p:sldId id="293" r:id="rId32"/>
    <p:sldId id="296" r:id="rId33"/>
    <p:sldId id="290" r:id="rId34"/>
    <p:sldId id="291" r:id="rId35"/>
    <p:sldId id="292" r:id="rId36"/>
    <p:sldId id="295" r:id="rId37"/>
    <p:sldId id="304" r:id="rId38"/>
    <p:sldId id="307" r:id="rId39"/>
    <p:sldId id="308" r:id="rId40"/>
    <p:sldId id="309" r:id="rId41"/>
    <p:sldId id="311" r:id="rId42"/>
    <p:sldId id="310" r:id="rId43"/>
    <p:sldId id="297" r:id="rId44"/>
    <p:sldId id="314" r:id="rId45"/>
    <p:sldId id="313" r:id="rId46"/>
    <p:sldId id="298" r:id="rId47"/>
    <p:sldId id="299" r:id="rId48"/>
    <p:sldId id="312" r:id="rId49"/>
    <p:sldId id="301" r:id="rId50"/>
    <p:sldId id="302" r:id="rId51"/>
    <p:sldId id="315" r:id="rId52"/>
    <p:sldId id="316" r:id="rId53"/>
    <p:sldId id="300" r:id="rId54"/>
    <p:sldId id="303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2024/9/6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742752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1859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63840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6162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106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src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1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src/Main.java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</a:t>
            </a:r>
            <a:r>
              <a:rPr lang="zh-TW" altLang="en-US" sz="2000">
                <a:solidFill>
                  <a:srgbClr val="00B0F0"/>
                </a:solidFill>
              </a:rPr>
              <a:t>字面常數</a:t>
            </a:r>
            <a:r>
              <a:rPr lang="en-US" altLang="zh-TW" sz="2000">
                <a:solidFill>
                  <a:srgbClr val="00B0F0"/>
                </a:solidFill>
              </a:rPr>
              <a:t>(literal constant)</a:t>
            </a:r>
            <a:r>
              <a:rPr lang="zh-TW" altLang="en-US" sz="2000"/>
              <a:t>，是</a:t>
            </a:r>
            <a:r>
              <a:rPr lang="zh-TW" altLang="en-US" sz="2000">
                <a:solidFill>
                  <a:srgbClr val="00B0F0"/>
                </a:solidFill>
              </a:rPr>
              <a:t>值</a:t>
            </a:r>
            <a:r>
              <a:rPr lang="en-US" altLang="zh-TW" sz="2000">
                <a:solidFill>
                  <a:srgbClr val="00B0F0"/>
                </a:solidFill>
              </a:rPr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88F114-E259-46C3-B821-4FD973A4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75"/>
            <a:ext cx="10515600" cy="1046809"/>
          </a:xfrm>
        </p:spPr>
        <p:txBody>
          <a:bodyPr>
            <a:normAutofit/>
          </a:bodyPr>
          <a:lstStyle/>
          <a:p>
            <a:r>
              <a:rPr lang="zh-TW" altLang="en-US" sz="2800"/>
              <a:t>在 </a:t>
            </a:r>
            <a:r>
              <a:rPr lang="en-US" altLang="zh-TW" sz="2800"/>
              <a:t>Java </a:t>
            </a:r>
            <a:r>
              <a:rPr lang="zh-TW" altLang="en-US" sz="2800"/>
              <a:t>中可以</a:t>
            </a:r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en-US" altLang="zh-TW" sz="2800">
                <a:solidFill>
                  <a:srgbClr val="FFC000"/>
                </a:solidFill>
              </a:rPr>
              <a:t>(declare)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en-US" altLang="zh-TW" sz="2800">
                <a:solidFill>
                  <a:srgbClr val="00B0F0"/>
                </a:solidFill>
              </a:rPr>
              <a:t>(variable)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zh-TW" altLang="en-US" sz="2800"/>
              <a:t>的方式有兩種：</a:t>
            </a:r>
            <a:endParaRPr lang="en-US" altLang="zh-TW" sz="28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847770"/>
            <a:ext cx="10515600" cy="3675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，使用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前必須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第二種是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，並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，且值的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須和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兩種都是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en-US" altLang="zh-TW">
                <a:solidFill>
                  <a:srgbClr val="00B0F0"/>
                </a:solidFill>
              </a:rPr>
              <a:t>(declaration statement)</a:t>
            </a:r>
          </a:p>
          <a:p>
            <a:r>
              <a:rPr lang="zh-TW" altLang="en-US"/>
              <a:t>必須單獨一行，且結尾需要有分號</a:t>
            </a:r>
            <a:endParaRPr lang="en-US" altLang="zh-TW"/>
          </a:p>
          <a:p>
            <a:r>
              <a:rPr lang="zh-TW" altLang="en-US"/>
              <a:t>若是第二種，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可以填入 </a:t>
            </a:r>
            <a:r>
              <a:rPr lang="en-US" altLang="zh-TW"/>
              <a:t>"</a:t>
            </a:r>
            <a:r>
              <a:rPr lang="en-US" altLang="zh-TW">
                <a:solidFill>
                  <a:srgbClr val="CF8E6D"/>
                </a:solidFill>
              </a:rPr>
              <a:t>var</a:t>
            </a:r>
            <a:r>
              <a:rPr lang="en-US" altLang="zh-TW"/>
              <a:t>" </a:t>
            </a:r>
            <a:r>
              <a:rPr lang="zh-TW" altLang="en-US"/>
              <a:t>讓編譯器</a:t>
            </a:r>
            <a:r>
              <a:rPr lang="zh-TW" altLang="en-US">
                <a:solidFill>
                  <a:srgbClr val="FFC000"/>
                </a:solidFill>
              </a:rPr>
              <a:t>自動推斷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特別注意，同一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  <a:r>
              <a:rPr lang="zh-TW" altLang="en-US"/>
              <a:t>中，已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過的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不可以再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838200" y="2064695"/>
            <a:ext cx="10515600" cy="707886"/>
            <a:chOff x="1054276" y="1836827"/>
            <a:chExt cx="10515600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276" y="1836827"/>
              <a:ext cx="10515600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DCF1E1D-AD64-45C4-88AD-00207AA4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183"/>
          </a:xfrm>
        </p:spPr>
        <p:txBody>
          <a:bodyPr/>
          <a:lstStyle/>
          <a:p>
            <a:r>
              <a:rPr lang="zh-TW" altLang="en-US"/>
              <a:t>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838200" y="2210832"/>
            <a:ext cx="5090429" cy="1323439"/>
            <a:chOff x="6202858" y="4792000"/>
            <a:chExt cx="5090429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858" y="4792000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2211094"/>
            <a:ext cx="5090429" cy="1323439"/>
            <a:chOff x="5226365" y="4837365"/>
            <a:chExt cx="5090429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625579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838200" y="3646230"/>
            <a:ext cx="10515599" cy="2565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Java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強型別</a:t>
            </a:r>
            <a:r>
              <a:rPr lang="en-US" altLang="zh-TW">
                <a:solidFill>
                  <a:srgbClr val="00B0F0"/>
                </a:solidFill>
              </a:rPr>
              <a:t>(strongly 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某個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不能做其他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才能做的事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</a:t>
            </a:r>
            <a:r>
              <a:rPr lang="zh-TW" altLang="en-US"/>
              <a:t> 是個</a:t>
            </a:r>
            <a:r>
              <a:rPr lang="zh-TW" altLang="en-US">
                <a:solidFill>
                  <a:srgbClr val="00B0F0"/>
                </a:solidFill>
              </a:rPr>
              <a:t>靜態型別</a:t>
            </a:r>
            <a:r>
              <a:rPr lang="en-US" altLang="zh-TW">
                <a:solidFill>
                  <a:srgbClr val="00B0F0"/>
                </a:solidFill>
              </a:rPr>
              <a:t>(static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>
                <a:solidFill>
                  <a:srgbClr val="FFFF00"/>
                </a:solidFill>
              </a:rPr>
              <a:t>不可變動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en-US" altLang="zh-TW">
                <a:solidFill>
                  <a:srgbClr val="00B0F0"/>
                </a:solidFill>
              </a:rPr>
              <a:t>(interface)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77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</a:t>
            </a:r>
            <a:r>
              <a:rPr lang="zh-TW" altLang="en-US">
                <a:solidFill>
                  <a:srgbClr val="00B0F0"/>
                </a:solidFill>
              </a:rPr>
              <a:t>臨時變數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是指不可變的數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遞增遞減運算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指定運算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，運算只能是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92D050"/>
                </a:solidFill>
              </a:rPr>
              <a:t>C/C++/Java </a:t>
            </a:r>
            <a:r>
              <a:rPr lang="zh-TW" altLang="en-US"/>
              <a:t>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92D050"/>
                </a:solidFill>
              </a:rPr>
              <a:t>Python</a:t>
            </a:r>
            <a:r>
              <a:rPr lang="zh-TW" altLang="en-US"/>
              <a:t> 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  <a:latin typeface="+mj-lt"/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613493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659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output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4" y="4734803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2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預設會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都在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下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之後會有更詳細的敘述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3817</TotalTime>
  <Words>6975</Words>
  <Application>Microsoft Office PowerPoint</Application>
  <PresentationFormat>寬螢幕</PresentationFormat>
  <Paragraphs>848</Paragraphs>
  <Slides>54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0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1726</cp:revision>
  <dcterms:created xsi:type="dcterms:W3CDTF">2024-07-05T16:51:58Z</dcterms:created>
  <dcterms:modified xsi:type="dcterms:W3CDTF">2024-09-05T16:08:09Z</dcterms:modified>
</cp:coreProperties>
</file>