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91302828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228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997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671487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94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53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012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988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5064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91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216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95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指導老師：吳老師佳憲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IntelliJ IDEA 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流程控制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靜態成員 </a:t>
            </a:r>
            <a:r>
              <a:rPr lang="en-US" altLang="zh-TW"/>
              <a:t>+</a:t>
            </a:r>
            <a:r>
              <a:rPr lang="zh-TW" altLang="en-US"/>
              <a:t> 類別與物件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套件 </a:t>
            </a:r>
            <a:r>
              <a:rPr lang="en-US" altLang="zh-TW"/>
              <a:t>+</a:t>
            </a:r>
            <a:r>
              <a:rPr lang="zh-TW" altLang="en-US"/>
              <a:t> 包裝類別 </a:t>
            </a:r>
            <a:r>
              <a:rPr lang="en-US" altLang="zh-TW"/>
              <a:t>+ </a:t>
            </a:r>
            <a:r>
              <a:rPr lang="zh-TW" altLang="en-US"/>
              <a:t>工具類別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介面 </a:t>
            </a:r>
            <a:r>
              <a:rPr lang="en-US" altLang="zh-TW"/>
              <a:t>+</a:t>
            </a:r>
            <a:r>
              <a:rPr lang="zh-TW" altLang="en-US"/>
              <a:t> 泛型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工具類別</a:t>
            </a:r>
            <a:r>
              <a:rPr lang="en-US" altLang="zh-TW"/>
              <a:t>(2) 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例外處理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</a:t>
            </a:r>
            <a:r>
              <a:rPr lang="zh-TW" altLang="en-US"/>
              <a:t>彈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r>
              <a:rPr lang="en-US" altLang="zh-TW"/>
              <a:t>(</a:t>
            </a:r>
            <a:r>
              <a:rPr lang="zh-TW" altLang="en-US"/>
              <a:t>彈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 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571</TotalTime>
  <Words>142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TYIC</vt:lpstr>
      <vt:lpstr>基本事項</vt:lpstr>
      <vt:lpstr>社團幹部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139</cp:revision>
  <dcterms:created xsi:type="dcterms:W3CDTF">2024-04-26T12:14:03Z</dcterms:created>
  <dcterms:modified xsi:type="dcterms:W3CDTF">2024-09-12T12:40:02Z</dcterms:modified>
</cp:coreProperties>
</file>