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1970</TotalTime>
  <Words>2838</Words>
  <Application>Microsoft Office PowerPoint</Application>
  <PresentationFormat>寬螢幕</PresentationFormat>
  <Paragraphs>225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764</cp:revision>
  <dcterms:created xsi:type="dcterms:W3CDTF">2024-07-28T02:29:47Z</dcterms:created>
  <dcterms:modified xsi:type="dcterms:W3CDTF">2024-09-12T11:28:34Z</dcterms:modified>
</cp:coreProperties>
</file>