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複製遠端倉庫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202081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倉庫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4068987"/>
            <a:ext cx="5392271" cy="207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zh-TW" altLang="en-US"/>
              <a:t>相同，即為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743924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" t="1121" r="319" b="79247"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068987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90" t="12082" b="4695"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10117562" y="5327650"/>
              <a:ext cx="1236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00B050"/>
                  </a:solidFill>
                </a:rPr>
                <a:t>本地倉庫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28412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將檔案分為四種狀態：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</a:p>
          <a:p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(modified)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3941613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327862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073713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061146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714402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701834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714402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701834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46B4-703A-4664-A3C1-81ACE31F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265"/>
            <a:ext cx="10515600" cy="101646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zh-TW" altLang="en-US"/>
              <a:t>的變更加入到新版本</a:t>
            </a:r>
            <a:endParaRPr lang="en-US" altLang="zh-TW"/>
          </a:p>
          <a:p>
            <a:r>
              <a:rPr lang="zh-TW" altLang="en-US"/>
              <a:t>使用右方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5838824" y="1496436"/>
            <a:ext cx="5514976" cy="461665"/>
            <a:chOff x="5838824" y="3114311"/>
            <a:chExt cx="551497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824" y="3114311"/>
              <a:ext cx="551497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3CA1127-64D5-49D0-B9C2-4A2168BE81A8}"/>
              </a:ext>
            </a:extLst>
          </p:cNvPr>
          <p:cNvSpPr txBox="1">
            <a:spLocks/>
          </p:cNvSpPr>
          <p:nvPr/>
        </p:nvSpPr>
        <p:spPr>
          <a:xfrm>
            <a:off x="838200" y="2002498"/>
            <a:ext cx="10515600" cy="989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本地倉庫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遠端倉庫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2991877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4BA5606B-B790-46A5-BCFB-A7FB036CF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25" y="3562350"/>
            <a:ext cx="7536950" cy="3110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9EF038-F459-44AB-A0E1-083FD574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7" y="987425"/>
            <a:ext cx="11499706" cy="54292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FF17DBFF-0B9F-4A31-AE89-2659A62F0A5B}"/>
              </a:ext>
            </a:extLst>
          </p:cNvPr>
          <p:cNvSpPr/>
          <p:nvPr/>
        </p:nvSpPr>
        <p:spPr>
          <a:xfrm>
            <a:off x="1476375" y="3590925"/>
            <a:ext cx="6848475" cy="1133475"/>
          </a:xfrm>
          <a:prstGeom prst="roundRect">
            <a:avLst>
              <a:gd name="adj" fmla="val 684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D89EE6-12D2-4042-9BB3-91BA97E22114}"/>
              </a:ext>
            </a:extLst>
          </p:cNvPr>
          <p:cNvSpPr/>
          <p:nvPr/>
        </p:nvSpPr>
        <p:spPr>
          <a:xfrm>
            <a:off x="1476375" y="3167064"/>
            <a:ext cx="6848475" cy="345280"/>
          </a:xfrm>
          <a:prstGeom prst="roundRect">
            <a:avLst>
              <a:gd name="adj" fmla="val 17859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7FF209A-DA11-45D2-AD95-93C7B5496339}"/>
              </a:ext>
            </a:extLst>
          </p:cNvPr>
          <p:cNvSpPr/>
          <p:nvPr/>
        </p:nvSpPr>
        <p:spPr>
          <a:xfrm>
            <a:off x="1476375" y="2801467"/>
            <a:ext cx="6848475" cy="323849"/>
          </a:xfrm>
          <a:prstGeom prst="roundRect">
            <a:avLst>
              <a:gd name="adj" fmla="val 1568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770EDC-0FCD-4E77-AF4D-31718C46FA44}"/>
              </a:ext>
            </a:extLst>
          </p:cNvPr>
          <p:cNvSpPr txBox="1"/>
          <p:nvPr/>
        </p:nvSpPr>
        <p:spPr>
          <a:xfrm>
            <a:off x="3305056" y="234235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最近一筆提交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D77045-8950-48E6-8A77-33C1C2048BBF}"/>
              </a:ext>
            </a:extLst>
          </p:cNvPr>
          <p:cNvSpPr txBox="1"/>
          <p:nvPr/>
        </p:nvSpPr>
        <p:spPr>
          <a:xfrm>
            <a:off x="8324850" y="30899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倉庫內容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0DE748-209A-4934-A53D-70F4D66A1B18}"/>
              </a:ext>
            </a:extLst>
          </p:cNvPr>
          <p:cNvSpPr txBox="1"/>
          <p:nvPr/>
        </p:nvSpPr>
        <p:spPr>
          <a:xfrm>
            <a:off x="3510796" y="4724400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rgbClr val="FFC000"/>
                </a:solidFill>
              </a:rPr>
              <a:t>README</a:t>
            </a:r>
            <a:r>
              <a:rPr lang="zh-TW" altLang="en-US" sz="2400">
                <a:solidFill>
                  <a:srgbClr val="FFC000"/>
                </a:solidFill>
              </a:rPr>
              <a:t>、</a:t>
            </a:r>
            <a:r>
              <a:rPr lang="en-US" altLang="zh-TW" sz="2400">
                <a:solidFill>
                  <a:srgbClr val="FFC000"/>
                </a:solidFill>
              </a:rPr>
              <a:t>LICENSE </a:t>
            </a:r>
            <a:r>
              <a:rPr lang="zh-TW" altLang="en-US" sz="2400">
                <a:solidFill>
                  <a:srgbClr val="FFC000"/>
                </a:solidFill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6" y="1192904"/>
            <a:ext cx="5871302" cy="4995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23" y="2225280"/>
            <a:ext cx="5880844" cy="2753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倉庫擁有者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新倉庫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"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447"/>
            <a:ext cx="4222377" cy="4129836"/>
          </a:xfrm>
        </p:spPr>
        <p:txBody>
          <a:bodyPr/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倉庫名稱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倉庫名稱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060578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倉庫名稱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861827" y="539791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倉庫說明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10060739" y="486129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創建倉庫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43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679946" y="940869"/>
            <a:ext cx="10338174" cy="5753704"/>
            <a:chOff x="1787525" y="940869"/>
            <a:chExt cx="10338174" cy="575370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525" y="940869"/>
              <a:ext cx="10338174" cy="5753704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26508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10598" y="3728563"/>
              <a:ext cx="5337968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479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倉庫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585</TotalTime>
  <Words>1057</Words>
  <Application>Microsoft Office PowerPoint</Application>
  <PresentationFormat>寬螢幕</PresentationFormat>
  <Paragraphs>146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倉庫</vt:lpstr>
      <vt:lpstr>創建倉庫</vt:lpstr>
      <vt:lpstr>創建倉庫</vt:lpstr>
      <vt:lpstr>創建倉庫</vt:lpstr>
      <vt:lpstr>Git</vt:lpstr>
      <vt:lpstr>複製遠端倉庫</vt:lpstr>
      <vt:lpstr>進入本地倉庫</vt:lpstr>
      <vt:lpstr>連線遠端倉庫</vt:lpstr>
      <vt:lpstr>Git 檔案狀態</vt:lpstr>
      <vt:lpstr>Git 檔案狀態</vt:lpstr>
      <vt:lpstr>提交與推送</vt:lpstr>
      <vt:lpstr>提交訊息</vt:lpstr>
      <vt:lpstr>提交與推送</vt:lpstr>
      <vt:lpstr>提交與推送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Jacky Chiu</cp:lastModifiedBy>
  <cp:revision>476</cp:revision>
  <dcterms:created xsi:type="dcterms:W3CDTF">2024-09-09T15:25:37Z</dcterms:created>
  <dcterms:modified xsi:type="dcterms:W3CDTF">2024-09-12T15:49:00Z</dcterms:modified>
</cp:coreProperties>
</file>