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631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138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627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622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8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122363"/>
            <a:ext cx="9628094" cy="2387600"/>
          </a:xfrm>
        </p:spPr>
        <p:txBody>
          <a:bodyPr/>
          <a:lstStyle/>
          <a:p>
            <a:r>
              <a:rPr lang="zh-TW" altLang="en-US"/>
              <a:t>編輯器與第一個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1340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Myster</cp:lastModifiedBy>
  <cp:revision>252</cp:revision>
  <dcterms:created xsi:type="dcterms:W3CDTF">2024-07-05T16:42:16Z</dcterms:created>
  <dcterms:modified xsi:type="dcterms:W3CDTF">2024-11-03T14:25:35Z</dcterms:modified>
</cp:coreProperties>
</file>