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82734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78153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42052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1601</TotalTime>
  <Words>3567</Words>
  <Application>Microsoft Office PowerPoint</Application>
  <PresentationFormat>寬螢幕</PresentationFormat>
  <Paragraphs>221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615</cp:revision>
  <dcterms:created xsi:type="dcterms:W3CDTF">2024-08-18T12:40:15Z</dcterms:created>
  <dcterms:modified xsi:type="dcterms:W3CDTF">2024-11-03T14:16:02Z</dcterms:modified>
</cp:coreProperties>
</file>