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291" r:id="rId3"/>
    <p:sldId id="293" r:id="rId4"/>
    <p:sldId id="325" r:id="rId5"/>
    <p:sldId id="324" r:id="rId6"/>
    <p:sldId id="329" r:id="rId7"/>
    <p:sldId id="305" r:id="rId8"/>
    <p:sldId id="331" r:id="rId9"/>
    <p:sldId id="332" r:id="rId10"/>
    <p:sldId id="260" r:id="rId11"/>
    <p:sldId id="314" r:id="rId12"/>
    <p:sldId id="294" r:id="rId13"/>
    <p:sldId id="304" r:id="rId14"/>
    <p:sldId id="299" r:id="rId15"/>
    <p:sldId id="296" r:id="rId16"/>
    <p:sldId id="311" r:id="rId17"/>
    <p:sldId id="308" r:id="rId18"/>
    <p:sldId id="309" r:id="rId19"/>
    <p:sldId id="310" r:id="rId20"/>
    <p:sldId id="297" r:id="rId21"/>
    <p:sldId id="312" r:id="rId22"/>
    <p:sldId id="313" r:id="rId23"/>
    <p:sldId id="316" r:id="rId24"/>
    <p:sldId id="307" r:id="rId25"/>
    <p:sldId id="317" r:id="rId26"/>
    <p:sldId id="315" r:id="rId27"/>
    <p:sldId id="318" r:id="rId28"/>
    <p:sldId id="320" r:id="rId29"/>
    <p:sldId id="319" r:id="rId30"/>
    <p:sldId id="295" r:id="rId31"/>
    <p:sldId id="298" r:id="rId32"/>
    <p:sldId id="306" r:id="rId33"/>
    <p:sldId id="301" r:id="rId34"/>
    <p:sldId id="302" r:id="rId35"/>
    <p:sldId id="321" r:id="rId36"/>
    <p:sldId id="322" r:id="rId37"/>
    <p:sldId id="323" r:id="rId38"/>
    <p:sldId id="327" r:id="rId39"/>
    <p:sldId id="326" r:id="rId40"/>
    <p:sldId id="328" r:id="rId41"/>
    <p:sldId id="334" r:id="rId42"/>
    <p:sldId id="333" r:id="rId43"/>
    <p:sldId id="335" r:id="rId44"/>
    <p:sldId id="336" r:id="rId45"/>
    <p:sldId id="33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378168"/>
            <a:ext cx="2853802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2671735-48FB-4A59-A5AB-C7230EB6B8A4}"/>
              </a:ext>
            </a:extLst>
          </p:cNvPr>
          <p:cNvGrpSpPr/>
          <p:nvPr/>
        </p:nvGrpSpPr>
        <p:grpSpPr>
          <a:xfrm>
            <a:off x="829235" y="2209507"/>
            <a:ext cx="10515600" cy="3804211"/>
            <a:chOff x="829235" y="2049742"/>
            <a:chExt cx="10515600" cy="3804211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DA37BA22-D68E-4B61-ADD9-FB4EF18B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347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6386A7B-A668-44B3-A0C4-E46A932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08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BEACC61-7AFD-44DB-8E08-F2016887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10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F430ED0-78AF-40A5-ABA3-19D8531C2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8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5DD4BBA-C660-46C3-A8D5-CD5FBF849FD4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453F73C-0285-4B77-B9BE-3BF9B323FE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59827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4DE3062-C4FB-4F8E-ACFB-3852EA064EAA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5842933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F27680-66D6-49A2-9805-EAB9893D2EE7}"/>
              </a:ext>
            </a:extLst>
          </p:cNvPr>
          <p:cNvSpPr txBox="1"/>
          <p:nvPr/>
        </p:nvSpPr>
        <p:spPr>
          <a:xfrm>
            <a:off x="1098204" y="1690688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0 ~ 28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A2B690-DABE-44AF-829F-D7F5AC1FA895}"/>
              </a:ext>
            </a:extLst>
          </p:cNvPr>
          <p:cNvSpPr txBox="1"/>
          <p:nvPr/>
        </p:nvSpPr>
        <p:spPr>
          <a:xfrm>
            <a:off x="3443475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29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D62-9323-402C-A251-881D6E4A2613}"/>
              </a:ext>
            </a:extLst>
          </p:cNvPr>
          <p:cNvSpPr txBox="1"/>
          <p:nvPr/>
        </p:nvSpPr>
        <p:spPr>
          <a:xfrm>
            <a:off x="5542096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30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06274-AA93-477C-B474-99B22A313882}"/>
              </a:ext>
            </a:extLst>
          </p:cNvPr>
          <p:cNvSpPr txBox="1"/>
          <p:nvPr/>
        </p:nvSpPr>
        <p:spPr>
          <a:xfrm>
            <a:off x="8711770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31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220" name="群組 219">
            <a:extLst>
              <a:ext uri="{FF2B5EF4-FFF2-40B4-BE49-F238E27FC236}">
                <a16:creationId xmlns:a16="http://schemas.microsoft.com/office/drawing/2014/main" id="{0C6D7FD4-9586-41C7-B8D1-2DFEDD7919A8}"/>
              </a:ext>
            </a:extLst>
          </p:cNvPr>
          <p:cNvGrpSpPr/>
          <p:nvPr/>
        </p:nvGrpSpPr>
        <p:grpSpPr>
          <a:xfrm>
            <a:off x="3662537" y="3817288"/>
            <a:ext cx="1040134" cy="690277"/>
            <a:chOff x="3662537" y="2205269"/>
            <a:chExt cx="1040134" cy="690277"/>
          </a:xfrm>
        </p:grpSpPr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B1BDF5E6-2834-4ECC-B7CD-67BD3133F42F}"/>
                </a:ext>
              </a:extLst>
            </p:cNvPr>
            <p:cNvGrpSpPr/>
            <p:nvPr/>
          </p:nvGrpSpPr>
          <p:grpSpPr>
            <a:xfrm>
              <a:off x="3753508" y="2285552"/>
              <a:ext cx="864342" cy="514418"/>
              <a:chOff x="7311138" y="4988298"/>
              <a:chExt cx="864342" cy="514418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E6CD803-572D-43D5-884D-77464F95E15A}"/>
                  </a:ext>
                </a:extLst>
              </p:cNvPr>
              <p:cNvSpPr/>
              <p:nvPr/>
            </p:nvSpPr>
            <p:spPr>
              <a:xfrm>
                <a:off x="7311138" y="4988298"/>
                <a:ext cx="864342" cy="5144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4617BA7-569B-4024-ACA8-81C50D184376}"/>
                  </a:ext>
                </a:extLst>
              </p:cNvPr>
              <p:cNvSpPr txBox="1"/>
              <p:nvPr/>
            </p:nvSpPr>
            <p:spPr>
              <a:xfrm>
                <a:off x="7311140" y="5014675"/>
                <a:ext cx="864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obj1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389F37E-D8D2-4068-B919-8C13DF4BA013}"/>
                </a:ext>
              </a:extLst>
            </p:cNvPr>
            <p:cNvSpPr/>
            <p:nvPr/>
          </p:nvSpPr>
          <p:spPr>
            <a:xfrm>
              <a:off x="3662537" y="2205269"/>
              <a:ext cx="1040134" cy="690277"/>
            </a:xfrm>
            <a:prstGeom prst="roundRect">
              <a:avLst>
                <a:gd name="adj" fmla="val 1004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DD659890-A7C3-4313-816D-FD7657EAD5D6}"/>
              </a:ext>
            </a:extLst>
          </p:cNvPr>
          <p:cNvGrpSpPr/>
          <p:nvPr/>
        </p:nvGrpSpPr>
        <p:grpSpPr>
          <a:xfrm>
            <a:off x="5068199" y="3434205"/>
            <a:ext cx="2382571" cy="1452328"/>
            <a:chOff x="5068199" y="2182409"/>
            <a:chExt cx="2382571" cy="1452328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A1341409-02AE-4206-864A-4773FCAF383F}"/>
                </a:ext>
              </a:extLst>
            </p:cNvPr>
            <p:cNvGrpSpPr/>
            <p:nvPr/>
          </p:nvGrpSpPr>
          <p:grpSpPr>
            <a:xfrm>
              <a:off x="5162130" y="2259743"/>
              <a:ext cx="2207765" cy="1271606"/>
              <a:chOff x="6291478" y="2189688"/>
              <a:chExt cx="2207765" cy="1271606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B4A60284-F6B3-4054-92BE-80E4527E61A1}"/>
                  </a:ext>
                </a:extLst>
              </p:cNvPr>
              <p:cNvGrpSpPr/>
              <p:nvPr/>
            </p:nvGrpSpPr>
            <p:grpSpPr>
              <a:xfrm>
                <a:off x="6291478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01D46B2-F4E0-4F1C-913F-6D69D28A04F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C389A2D3-8C02-4292-8F45-9580AEDD58E0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FEBF53E6-50EC-4A83-84D6-5BAB8FBE6ADB}"/>
                  </a:ext>
                </a:extLst>
              </p:cNvPr>
              <p:cNvCxnSpPr>
                <a:cxnSpLocks/>
                <a:stCxn id="94" idx="3"/>
                <a:endCxn id="114" idx="1"/>
              </p:cNvCxnSpPr>
              <p:nvPr/>
            </p:nvCxnSpPr>
            <p:spPr>
              <a:xfrm>
                <a:off x="7155820" y="2446897"/>
                <a:ext cx="47908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3A86CD9-1056-4BD6-98FF-7BCA08EB42DE}"/>
                  </a:ext>
                </a:extLst>
              </p:cNvPr>
              <p:cNvGrpSpPr/>
              <p:nvPr/>
            </p:nvGrpSpPr>
            <p:grpSpPr>
              <a:xfrm>
                <a:off x="7634901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403E6269-E7C5-4AD1-96BA-8D20697E4540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31884B5-5A05-492B-A6CB-9AA80C6C5CAC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98F4AA10-E70E-4ABA-B9E2-0F2056798109}"/>
                  </a:ext>
                </a:extLst>
              </p:cNvPr>
              <p:cNvGrpSpPr/>
              <p:nvPr/>
            </p:nvGrpSpPr>
            <p:grpSpPr>
              <a:xfrm>
                <a:off x="7634901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CFD3F71-2F8D-4C4E-86B7-3BB9EEA942F3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F71B9597-9929-4B9F-96F6-C5536E1E49C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9045F140-9BF0-4CDD-AE70-35E21BFC4E0E}"/>
                  </a:ext>
                </a:extLst>
              </p:cNvPr>
              <p:cNvCxnSpPr>
                <a:cxnSpLocks/>
                <a:stCxn id="113" idx="2"/>
                <a:endCxn id="118" idx="0"/>
              </p:cNvCxnSpPr>
              <p:nvPr/>
            </p:nvCxnSpPr>
            <p:spPr>
              <a:xfrm>
                <a:off x="8067072" y="2704106"/>
                <a:ext cx="1" cy="26914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FAC1CE8-4566-493D-865C-B27A36577DF5}"/>
                  </a:ext>
                </a:extLst>
              </p:cNvPr>
              <p:cNvGrpSpPr/>
              <p:nvPr/>
            </p:nvGrpSpPr>
            <p:grpSpPr>
              <a:xfrm>
                <a:off x="6291478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B16CF41C-1613-4416-8A81-4A31BB8011A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942D1751-706D-49CE-B73D-F8CC32FA807A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A906C4FC-575A-4E57-B1B5-8001F2B823E2}"/>
                  </a:ext>
                </a:extLst>
              </p:cNvPr>
              <p:cNvCxnSpPr>
                <a:cxnSpLocks/>
                <a:stCxn id="118" idx="1"/>
                <a:endCxn id="125" idx="3"/>
              </p:cNvCxnSpPr>
              <p:nvPr/>
            </p:nvCxnSpPr>
            <p:spPr>
              <a:xfrm flipH="1">
                <a:off x="7155820" y="3204086"/>
                <a:ext cx="479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C23E09DE-6FAD-485F-BAF6-5DB3976E8E07}"/>
                </a:ext>
              </a:extLst>
            </p:cNvPr>
            <p:cNvSpPr/>
            <p:nvPr/>
          </p:nvSpPr>
          <p:spPr>
            <a:xfrm>
              <a:off x="5068199" y="2182409"/>
              <a:ext cx="2382571" cy="1452328"/>
            </a:xfrm>
            <a:prstGeom prst="roundRect">
              <a:avLst>
                <a:gd name="adj" fmla="val 8272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E8C8FC-FEC9-44BF-99A9-CA50B6E45804}"/>
              </a:ext>
            </a:extLst>
          </p:cNvPr>
          <p:cNvSpPr txBox="1"/>
          <p:nvPr/>
        </p:nvSpPr>
        <p:spPr>
          <a:xfrm>
            <a:off x="1711515" y="3931593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CF8E6D"/>
                </a:solidFill>
                <a:latin typeface="+mj-lt"/>
              </a:rPr>
              <a:t>null</a:t>
            </a:r>
            <a:endParaRPr lang="zh-TW" altLang="en-US" sz="2400">
              <a:solidFill>
                <a:srgbClr val="CF8E6D"/>
              </a:solidFill>
              <a:latin typeface="+mj-lt"/>
            </a:endParaRPr>
          </a:p>
        </p:txBody>
      </p: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9F1AE92E-95A7-47BA-A372-348F7F202EA3}"/>
              </a:ext>
            </a:extLst>
          </p:cNvPr>
          <p:cNvGrpSpPr/>
          <p:nvPr/>
        </p:nvGrpSpPr>
        <p:grpSpPr>
          <a:xfrm>
            <a:off x="7726404" y="2404928"/>
            <a:ext cx="3502183" cy="3447427"/>
            <a:chOff x="7726404" y="2182408"/>
            <a:chExt cx="3502183" cy="3447427"/>
          </a:xfrm>
        </p:grpSpPr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F45FC8A-1A3A-43C2-9EA3-C59B44FAAAE9}"/>
                </a:ext>
              </a:extLst>
            </p:cNvPr>
            <p:cNvSpPr/>
            <p:nvPr/>
          </p:nvSpPr>
          <p:spPr>
            <a:xfrm>
              <a:off x="7726404" y="2182408"/>
              <a:ext cx="3502183" cy="3447427"/>
            </a:xfrm>
            <a:prstGeom prst="roundRect">
              <a:avLst>
                <a:gd name="adj" fmla="val 664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2A2564B1-76B7-4093-9E91-F00B94679FBB}"/>
                </a:ext>
              </a:extLst>
            </p:cNvPr>
            <p:cNvGrpSpPr/>
            <p:nvPr/>
          </p:nvGrpSpPr>
          <p:grpSpPr>
            <a:xfrm>
              <a:off x="7852656" y="2274185"/>
              <a:ext cx="3251038" cy="3241888"/>
              <a:chOff x="7852656" y="2274185"/>
              <a:chExt cx="3251038" cy="3241888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A10792B-EE78-4940-94EF-D93D9CEAAAA5}"/>
                  </a:ext>
                </a:extLst>
              </p:cNvPr>
              <p:cNvSpPr/>
              <p:nvPr/>
            </p:nvSpPr>
            <p:spPr>
              <a:xfrm>
                <a:off x="8915722" y="2274185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obj1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BBEDAC3-1953-4048-987B-F1414A8B89A7}"/>
                  </a:ext>
                </a:extLst>
              </p:cNvPr>
              <p:cNvSpPr/>
              <p:nvPr/>
            </p:nvSpPr>
            <p:spPr>
              <a:xfrm>
                <a:off x="8951844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obj3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9E902EB-2A79-4282-8527-6E15F7351549}"/>
                  </a:ext>
                </a:extLst>
              </p:cNvPr>
              <p:cNvSpPr/>
              <p:nvPr/>
            </p:nvSpPr>
            <p:spPr>
              <a:xfrm>
                <a:off x="9508266" y="3014820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obj2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707785A7-4141-492A-848E-188453CBBB70}"/>
                  </a:ext>
                </a:extLst>
              </p:cNvPr>
              <p:cNvSpPr/>
              <p:nvPr/>
            </p:nvSpPr>
            <p:spPr>
              <a:xfrm>
                <a:off x="8407535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obj7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39A2ADA-6ABF-48D6-9158-7539C59B9260}"/>
                  </a:ext>
                </a:extLst>
              </p:cNvPr>
              <p:cNvSpPr/>
              <p:nvPr/>
            </p:nvSpPr>
            <p:spPr>
              <a:xfrm>
                <a:off x="9577382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obj5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64F07D4C-91AA-4B7D-B779-3569F41D93B9}"/>
                  </a:ext>
                </a:extLst>
              </p:cNvPr>
              <p:cNvSpPr/>
              <p:nvPr/>
            </p:nvSpPr>
            <p:spPr>
              <a:xfrm>
                <a:off x="10076866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obj6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004BC540-019D-46BB-B0B6-BB8E2C11832A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9465258" y="4093808"/>
                <a:ext cx="625538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DF7C87F-6663-4B5C-B53E-2A6261DC8FC5}"/>
                  </a:ext>
                </a:extLst>
              </p:cNvPr>
              <p:cNvCxnSpPr>
                <a:cxnSpLocks/>
                <a:stCxn id="49" idx="4"/>
                <a:endCxn id="51" idx="0"/>
              </p:cNvCxnSpPr>
              <p:nvPr/>
            </p:nvCxnSpPr>
            <p:spPr>
              <a:xfrm flipH="1">
                <a:off x="8920949" y="4093808"/>
                <a:ext cx="544309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519976E-B5E0-4BFD-99CB-73D411B56520}"/>
                  </a:ext>
                </a:extLst>
              </p:cNvPr>
              <p:cNvCxnSpPr>
                <a:cxnSpLocks/>
                <a:stCxn id="50" idx="4"/>
                <a:endCxn id="53" idx="0"/>
              </p:cNvCxnSpPr>
              <p:nvPr/>
            </p:nvCxnSpPr>
            <p:spPr>
              <a:xfrm>
                <a:off x="10021680" y="3408551"/>
                <a:ext cx="568600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C7337543-3D96-433A-AE0B-FCD49DEA6039}"/>
                  </a:ext>
                </a:extLst>
              </p:cNvPr>
              <p:cNvCxnSpPr>
                <a:cxnSpLocks/>
                <a:stCxn id="48" idx="4"/>
                <a:endCxn id="50" idx="0"/>
              </p:cNvCxnSpPr>
              <p:nvPr/>
            </p:nvCxnSpPr>
            <p:spPr>
              <a:xfrm>
                <a:off x="9429136" y="2667916"/>
                <a:ext cx="592544" cy="346904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DE3900E3-18C9-402E-A9F4-6A05C62CF48B}"/>
                  </a:ext>
                </a:extLst>
              </p:cNvPr>
              <p:cNvSpPr/>
              <p:nvPr/>
            </p:nvSpPr>
            <p:spPr>
              <a:xfrm>
                <a:off x="8366070" y="2990294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obj4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0FF35745-0465-4826-B2A7-0A105A280029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>
              <a:xfrm flipH="1">
                <a:off x="9465258" y="3408551"/>
                <a:ext cx="556422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BD12CA52-A98A-4763-8676-47DA85839B83}"/>
                  </a:ext>
                </a:extLst>
              </p:cNvPr>
              <p:cNvCxnSpPr>
                <a:cxnSpLocks/>
                <a:stCxn id="48" idx="4"/>
                <a:endCxn id="58" idx="0"/>
              </p:cNvCxnSpPr>
              <p:nvPr/>
            </p:nvCxnSpPr>
            <p:spPr>
              <a:xfrm flipH="1">
                <a:off x="8879484" y="2667916"/>
                <a:ext cx="549652" cy="32237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3B71CB53-58C7-4B18-9193-01FA041A6ED0}"/>
                  </a:ext>
                </a:extLst>
              </p:cNvPr>
              <p:cNvSpPr/>
              <p:nvPr/>
            </p:nvSpPr>
            <p:spPr>
              <a:xfrm>
                <a:off x="7852656" y="3700076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obj8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A2D03983-9A65-486C-8235-4CF8BDB9C019}"/>
                  </a:ext>
                </a:extLst>
              </p:cNvPr>
              <p:cNvCxnSpPr>
                <a:cxnSpLocks/>
                <a:stCxn id="58" idx="4"/>
                <a:endCxn id="172" idx="0"/>
              </p:cNvCxnSpPr>
              <p:nvPr/>
            </p:nvCxnSpPr>
            <p:spPr>
              <a:xfrm flipH="1">
                <a:off x="8366070" y="3384025"/>
                <a:ext cx="513414" cy="31605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F2722173-2537-4605-B110-97EA51BA0EC9}"/>
                  </a:ext>
                </a:extLst>
              </p:cNvPr>
              <p:cNvSpPr/>
              <p:nvPr/>
            </p:nvSpPr>
            <p:spPr>
              <a:xfrm>
                <a:off x="8976814" y="5122342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obj9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EDBD337B-4DFD-40D3-BC88-B0A3B1A5075D}"/>
                  </a:ext>
                </a:extLst>
              </p:cNvPr>
              <p:cNvCxnSpPr>
                <a:cxnSpLocks/>
                <a:stCxn id="51" idx="4"/>
                <a:endCxn id="198" idx="0"/>
              </p:cNvCxnSpPr>
              <p:nvPr/>
            </p:nvCxnSpPr>
            <p:spPr>
              <a:xfrm>
                <a:off x="8920949" y="4820704"/>
                <a:ext cx="569279" cy="30163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92990F9-BAB6-438A-AA7A-44D47A27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612"/>
            <a:ext cx="10515600" cy="47093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3733</TotalTime>
  <Words>7423</Words>
  <Application>Microsoft Office PowerPoint</Application>
  <PresentationFormat>寬螢幕</PresentationFormat>
  <Paragraphs>569</Paragraphs>
  <Slides>45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1672</cp:revision>
  <dcterms:created xsi:type="dcterms:W3CDTF">2024-08-26T05:06:42Z</dcterms:created>
  <dcterms:modified xsi:type="dcterms:W3CDTF">2024-11-03T13:41:27Z</dcterms:modified>
</cp:coreProperties>
</file>