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334" r:id="rId5"/>
    <p:sldId id="330" r:id="rId6"/>
    <p:sldId id="333" r:id="rId7"/>
    <p:sldId id="332" r:id="rId8"/>
    <p:sldId id="328" r:id="rId9"/>
    <p:sldId id="326" r:id="rId10"/>
    <p:sldId id="32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1_dsa_advanced/90_binary_search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</a:p>
          <a:p>
            <a:r>
              <a:rPr lang="zh-TW" altLang="en-US"/>
              <a:t>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效率較高，但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345345" y="2656772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345345" y="3982335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8994816-1775-4D35-9A03-537ABF925E03}"/>
              </a:ext>
            </a:extLst>
          </p:cNvPr>
          <p:cNvGrpSpPr/>
          <p:nvPr/>
        </p:nvGrpSpPr>
        <p:grpSpPr>
          <a:xfrm>
            <a:off x="524434" y="1445339"/>
            <a:ext cx="7561685" cy="5047536"/>
            <a:chOff x="524434" y="1445339"/>
            <a:chExt cx="7561685" cy="504753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1C00E61-3ED6-43A8-A52C-179AD532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4" y="1445339"/>
              <a:ext cx="75616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7452612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219" y="1445339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0846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1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E5C585B-253D-4D52-9FF5-9CC1F549F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871"/>
            <a:ext cx="10515600" cy="5318964"/>
          </a:xfrm>
        </p:spPr>
        <p:txBody>
          <a:bodyPr>
            <a:no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資料結構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中的每個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稱為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不可重複，且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會連結其他的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連結的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之間會形成</a:t>
            </a:r>
            <a:r>
              <a:rPr lang="zh-TW" altLang="en-US" sz="2600">
                <a:solidFill>
                  <a:srgbClr val="00B0F0"/>
                </a:solidFill>
              </a:rPr>
              <a:t>父子關係</a:t>
            </a:r>
            <a:r>
              <a:rPr lang="zh-TW" altLang="en-US" sz="2600"/>
              <a:t>，但連結不可成環</a:t>
            </a:r>
            <a:endParaRPr lang="en-US" altLang="zh-TW" sz="2600"/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只有一個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，但可以有很多個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相同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叔伯節點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祖父節點</a:t>
            </a:r>
            <a:r>
              <a:rPr lang="zh-TW" altLang="en-US" sz="2600"/>
              <a:t>，</a:t>
            </a:r>
            <a:r>
              <a:rPr lang="zh-TW" altLang="en-US" sz="2600">
                <a:solidFill>
                  <a:srgbClr val="00B0F0"/>
                </a:solidFill>
              </a:rPr>
              <a:t>父節點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兄弟節點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堂兄弟節點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中的首個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en-US" altLang="zh-TW" sz="2600">
                <a:solidFill>
                  <a:srgbClr val="00B0F0"/>
                </a:solidFill>
              </a:rPr>
              <a:t>(root)</a:t>
            </a:r>
            <a:r>
              <a:rPr lang="zh-TW" altLang="en-US" sz="2600"/>
              <a:t>，無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資料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en-US" altLang="zh-TW" sz="26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600"/>
              <a:t>從任一</a:t>
            </a:r>
            <a:r>
              <a:rPr lang="zh-TW" altLang="en-US" sz="2600">
                <a:solidFill>
                  <a:srgbClr val="00B0F0"/>
                </a:solidFill>
              </a:rPr>
              <a:t>葉節點</a:t>
            </a:r>
            <a:r>
              <a:rPr lang="zh-TW" altLang="en-US" sz="2600"/>
              <a:t>到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最大節點數</a:t>
            </a:r>
            <a:r>
              <a:rPr lang="zh-TW" altLang="en-US" sz="2600"/>
              <a:t>為該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高度</a:t>
            </a:r>
            <a:r>
              <a:rPr lang="en-US" altLang="zh-TW" sz="2600">
                <a:solidFill>
                  <a:srgbClr val="00B0F0"/>
                </a:solidFill>
              </a:rPr>
              <a:t>(height)</a:t>
            </a:r>
          </a:p>
          <a:p>
            <a:r>
              <a:rPr lang="zh-TW" altLang="en-US" sz="2600"/>
              <a:t>一個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和其</a:t>
            </a:r>
            <a:r>
              <a:rPr lang="zh-TW" altLang="en-US" sz="2600">
                <a:solidFill>
                  <a:srgbClr val="00B0F0"/>
                </a:solidFill>
              </a:rPr>
              <a:t>所有子節點</a:t>
            </a:r>
            <a:r>
              <a:rPr lang="zh-TW" altLang="en-US" sz="2600"/>
              <a:t>可被視為一棵新的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600"/>
              <a:t>且該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即為新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zh-TW" altLang="en-US" sz="2600">
                <a:solidFill>
                  <a:srgbClr val="00B0F0"/>
                </a:solidFill>
              </a:rPr>
              <a:t>子樹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根節點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二元樹</a:t>
            </a:r>
            <a:r>
              <a:rPr lang="en-US" altLang="zh-TW" sz="2600">
                <a:solidFill>
                  <a:srgbClr val="00B0F0"/>
                </a:solidFill>
              </a:rPr>
              <a:t>(binary tree)</a:t>
            </a:r>
            <a:r>
              <a:rPr lang="zh-TW" altLang="en-US" sz="2600"/>
              <a:t>是一種</a:t>
            </a:r>
            <a:r>
              <a:rPr lang="zh-TW" altLang="en-US" sz="2600">
                <a:solidFill>
                  <a:srgbClr val="00B0F0"/>
                </a:solidFill>
              </a:rPr>
              <a:t>樹</a:t>
            </a:r>
            <a:r>
              <a:rPr lang="zh-TW" altLang="en-US" sz="2600"/>
              <a:t>，但每個</a:t>
            </a:r>
            <a:r>
              <a:rPr lang="zh-TW" altLang="en-US" sz="2600">
                <a:solidFill>
                  <a:srgbClr val="00B0F0"/>
                </a:solidFill>
              </a:rPr>
              <a:t>節點</a:t>
            </a:r>
            <a:r>
              <a:rPr lang="zh-TW" altLang="en-US" sz="2600"/>
              <a:t>最多只有兩個</a:t>
            </a:r>
            <a:r>
              <a:rPr lang="zh-TW" altLang="en-US" sz="2600">
                <a:solidFill>
                  <a:srgbClr val="00B0F0"/>
                </a:solidFill>
              </a:rPr>
              <a:t>子節點</a:t>
            </a:r>
            <a:endParaRPr lang="en-US" altLang="zh-TW" sz="26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252</TotalTime>
  <Words>949</Words>
  <Application>Microsoft Office PowerPoint</Application>
  <PresentationFormat>寬螢幕</PresentationFormat>
  <Paragraphs>160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補充：進階資料結構與演算法</vt:lpstr>
      <vt:lpstr>二分搜尋法</vt:lpstr>
      <vt:lpstr>二分搜尋法</vt:lpstr>
      <vt:lpstr>二分搜尋法</vt:lpstr>
      <vt:lpstr>樹與二元樹</vt:lpstr>
      <vt:lpstr>樹與二元樹</vt:lpstr>
      <vt:lpstr>二元搜尋樹</vt:lpstr>
      <vt:lpstr>二元搜尋樹</vt:lpstr>
      <vt:lpstr>紅黑樹</vt:lpstr>
      <vt:lpstr>紅黑樹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170</cp:revision>
  <dcterms:created xsi:type="dcterms:W3CDTF">2024-09-07T06:19:01Z</dcterms:created>
  <dcterms:modified xsi:type="dcterms:W3CDTF">2024-11-03T14:24:35Z</dcterms:modified>
</cp:coreProperties>
</file>