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2024/8/24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6958368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855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072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304512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488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767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066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667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4376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234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201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036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90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92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397298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3916451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4322570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4855464"/>
            <a:ext cx="10515600" cy="1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  <a:r>
              <a:rPr lang="zh-TW" altLang="en-US"/>
              <a:t>，所以該套件內的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皆可直接使用，如：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1956498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485445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DA4416-F47B-4FFC-A623-3229081679F3}"/>
              </a:ext>
            </a:extLst>
          </p:cNvPr>
          <p:cNvGrpSpPr/>
          <p:nvPr/>
        </p:nvGrpSpPr>
        <p:grpSpPr>
          <a:xfrm>
            <a:off x="838200" y="3421378"/>
            <a:ext cx="10515600" cy="488825"/>
            <a:chOff x="838201" y="2331089"/>
            <a:chExt cx="10591799" cy="48882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63E2E48-F586-4922-86B9-75298F38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static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靜態欄位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BE22EEB-D914-4009-B09F-46ADE9A1F02B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F7A2ED7-B91B-46D6-BB06-DCC48ED08413}"/>
              </a:ext>
            </a:extLst>
          </p:cNvPr>
          <p:cNvSpPr txBox="1">
            <a:spLocks/>
          </p:cNvSpPr>
          <p:nvPr/>
        </p:nvSpPr>
        <p:spPr>
          <a:xfrm>
            <a:off x="838200" y="2928450"/>
            <a:ext cx="3441192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</a:p>
        </p:txBody>
      </p: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/>
          <a:lstStyle/>
          <a:p>
            <a:r>
              <a:rPr lang="zh-TW" altLang="en-US"/>
              <a:t>任何東西的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1246</TotalTime>
  <Words>1324</Words>
  <Application>Microsoft Office PowerPoint</Application>
  <PresentationFormat>寬螢幕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Jacky Chiu</cp:lastModifiedBy>
  <cp:revision>261</cp:revision>
  <dcterms:created xsi:type="dcterms:W3CDTF">2024-08-15T02:15:02Z</dcterms:created>
  <dcterms:modified xsi:type="dcterms:W3CDTF">2024-08-24T15:01:07Z</dcterms:modified>
</cp:coreProperties>
</file>